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450" r:id="rId6"/>
    <p:sldId id="508" r:id="rId7"/>
    <p:sldId id="509" r:id="rId8"/>
    <p:sldId id="506" r:id="rId9"/>
    <p:sldId id="512" r:id="rId10"/>
    <p:sldId id="513" r:id="rId11"/>
    <p:sldId id="464" r:id="rId12"/>
    <p:sldId id="504" r:id="rId13"/>
    <p:sldId id="507" r:id="rId14"/>
    <p:sldId id="505" r:id="rId15"/>
    <p:sldId id="454" r:id="rId16"/>
    <p:sldId id="393" r:id="rId1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86D34-1FAC-CC7D-2C52-88D1CFF49713}" v="52" dt="2022-11-18T01:51:26.429"/>
    <p1510:client id="{44ACE791-A3C1-FDBB-E67A-A41094097BEF}" v="30" dt="2022-11-17T12:37:40.393"/>
    <p1510:client id="{4A1BBBDF-C89C-5466-74AE-71107A0B54F1}" v="204" dt="2022-11-17T09:28:47.625"/>
    <p1510:client id="{51AFFACD-DB4D-483E-B39C-765AF31BF1B3}" v="35" dt="2022-11-17T09:24:51.349"/>
    <p1510:client id="{6AB686BC-4F08-254F-4246-CCDF74CF9CFE}" v="57" dt="2022-11-17T10:12:32.854"/>
    <p1510:client id="{795FB84A-D54F-5490-0F4D-934401F6E6CF}" v="1373" dt="2022-11-17T13:41:19.001"/>
    <p1510:client id="{A657161F-F358-F78C-DA4C-B0AB17D1EAA0}" v="124" dt="2022-11-17T11:55:01.284"/>
    <p1510:client id="{CD8134CE-6CE8-DCB1-8D71-EAC0DAD5220F}" v="12" dt="2022-11-17T09:43:37.188"/>
    <p1510:client id="{F7557599-9F18-4165-AB9D-655DE43AAAA7}" v="400" dt="2022-11-17T11:51:25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Basso" userId="S::z5309448@ad.unsw.edu.au::756be324-4362-46b9-865b-dba380c45a72" providerId="AD" clId="Web-{A657161F-F358-F78C-DA4C-B0AB17D1EAA0}"/>
    <pc:docChg chg="modSld">
      <pc:chgData name="Damian Basso" userId="S::z5309448@ad.unsw.edu.au::756be324-4362-46b9-865b-dba380c45a72" providerId="AD" clId="Web-{A657161F-F358-F78C-DA4C-B0AB17D1EAA0}" dt="2022-11-17T11:55:00.971" v="122" actId="20577"/>
      <pc:docMkLst>
        <pc:docMk/>
      </pc:docMkLst>
      <pc:sldChg chg="modSp">
        <pc:chgData name="Damian Basso" userId="S::z5309448@ad.unsw.edu.au::756be324-4362-46b9-865b-dba380c45a72" providerId="AD" clId="Web-{A657161F-F358-F78C-DA4C-B0AB17D1EAA0}" dt="2022-11-17T11:55:00.971" v="122" actId="20577"/>
        <pc:sldMkLst>
          <pc:docMk/>
          <pc:sldMk cId="828738545" sldId="464"/>
        </pc:sldMkLst>
        <pc:spChg chg="mod">
          <ac:chgData name="Damian Basso" userId="S::z5309448@ad.unsw.edu.au::756be324-4362-46b9-865b-dba380c45a72" providerId="AD" clId="Web-{A657161F-F358-F78C-DA4C-B0AB17D1EAA0}" dt="2022-11-17T11:55:00.971" v="122" actId="20577"/>
          <ac:spMkLst>
            <pc:docMk/>
            <pc:sldMk cId="828738545" sldId="464"/>
            <ac:spMk id="7" creationId="{68A622DB-1CCA-2F20-6D28-688E73A01400}"/>
          </ac:spMkLst>
        </pc:spChg>
      </pc:sldChg>
    </pc:docChg>
  </pc:docChgLst>
  <pc:docChgLst>
    <pc:chgData name="Damian Basso" userId="S::z5309448@ad.unsw.edu.au::756be324-4362-46b9-865b-dba380c45a72" providerId="AD" clId="Web-{6597856A-5676-DBA9-0151-8FBBC2B957C7}"/>
    <pc:docChg chg="modSld">
      <pc:chgData name="Damian Basso" userId="S::z5309448@ad.unsw.edu.au::756be324-4362-46b9-865b-dba380c45a72" providerId="AD" clId="Web-{6597856A-5676-DBA9-0151-8FBBC2B957C7}" dt="2022-11-15T22:25:59.187" v="1" actId="1076"/>
      <pc:docMkLst>
        <pc:docMk/>
      </pc:docMkLst>
      <pc:sldChg chg="modSp">
        <pc:chgData name="Damian Basso" userId="S::z5309448@ad.unsw.edu.au::756be324-4362-46b9-865b-dba380c45a72" providerId="AD" clId="Web-{6597856A-5676-DBA9-0151-8FBBC2B957C7}" dt="2022-11-15T22:25:59.187" v="1" actId="1076"/>
        <pc:sldMkLst>
          <pc:docMk/>
          <pc:sldMk cId="828738545" sldId="464"/>
        </pc:sldMkLst>
        <pc:picChg chg="mod">
          <ac:chgData name="Damian Basso" userId="S::z5309448@ad.unsw.edu.au::756be324-4362-46b9-865b-dba380c45a72" providerId="AD" clId="Web-{6597856A-5676-DBA9-0151-8FBBC2B957C7}" dt="2022-11-15T22:25:59.187" v="1" actId="1076"/>
          <ac:picMkLst>
            <pc:docMk/>
            <pc:sldMk cId="828738545" sldId="464"/>
            <ac:picMk id="6" creationId="{5C26A9C9-B9B9-B66B-0FBE-AC98FC9D8F3C}"/>
          </ac:picMkLst>
        </pc:picChg>
      </pc:sldChg>
    </pc:docChg>
  </pc:docChgLst>
  <pc:docChgLst>
    <pc:chgData name="Ahmet Karatas" userId="S::z5311022@ad.unsw.edu.au::efd49979-4248-4948-9682-22261a25b176" providerId="AD" clId="Web-{795FB84A-D54F-5490-0F4D-934401F6E6CF}"/>
    <pc:docChg chg="addSld delSld modSld">
      <pc:chgData name="Ahmet Karatas" userId="S::z5311022@ad.unsw.edu.au::efd49979-4248-4948-9682-22261a25b176" providerId="AD" clId="Web-{795FB84A-D54F-5490-0F4D-934401F6E6CF}" dt="2022-11-17T13:41:19.001" v="1126" actId="1076"/>
      <pc:docMkLst>
        <pc:docMk/>
      </pc:docMkLst>
      <pc:sldChg chg="addSp modSp">
        <pc:chgData name="Ahmet Karatas" userId="S::z5311022@ad.unsw.edu.au::efd49979-4248-4948-9682-22261a25b176" providerId="AD" clId="Web-{795FB84A-D54F-5490-0F4D-934401F6E6CF}" dt="2022-11-17T13:41:19.001" v="1126" actId="1076"/>
        <pc:sldMkLst>
          <pc:docMk/>
          <pc:sldMk cId="395896547" sldId="450"/>
        </pc:sldMkLst>
        <pc:spChg chg="mod">
          <ac:chgData name="Ahmet Karatas" userId="S::z5311022@ad.unsw.edu.au::efd49979-4248-4948-9682-22261a25b176" providerId="AD" clId="Web-{795FB84A-D54F-5490-0F4D-934401F6E6CF}" dt="2022-11-17T13:39:52.416" v="1109" actId="20577"/>
          <ac:spMkLst>
            <pc:docMk/>
            <pc:sldMk cId="395896547" sldId="450"/>
            <ac:spMk id="2" creationId="{BB8BD3DB-2800-474E-B242-188D333C5259}"/>
          </ac:spMkLst>
        </pc:spChg>
        <pc:spChg chg="add mod">
          <ac:chgData name="Ahmet Karatas" userId="S::z5311022@ad.unsw.edu.au::efd49979-4248-4948-9682-22261a25b176" providerId="AD" clId="Web-{795FB84A-D54F-5490-0F4D-934401F6E6CF}" dt="2022-11-17T13:41:19.001" v="1126" actId="1076"/>
          <ac:spMkLst>
            <pc:docMk/>
            <pc:sldMk cId="395896547" sldId="450"/>
            <ac:spMk id="3" creationId="{9903F00B-394B-753A-D385-92D1E6AD26A6}"/>
          </ac:spMkLst>
        </pc:spChg>
        <pc:spChg chg="mod">
          <ac:chgData name="Ahmet Karatas" userId="S::z5311022@ad.unsw.edu.au::efd49979-4248-4948-9682-22261a25b176" providerId="AD" clId="Web-{795FB84A-D54F-5490-0F4D-934401F6E6CF}" dt="2022-11-17T13:39:57.729" v="1110" actId="1076"/>
          <ac:spMkLst>
            <pc:docMk/>
            <pc:sldMk cId="395896547" sldId="450"/>
            <ac:spMk id="7" creationId="{DA0A85BC-EB2A-7509-F902-068A5D9BBE4A}"/>
          </ac:spMkLst>
        </pc:spChg>
      </pc:sldChg>
      <pc:sldChg chg="delSp modSp">
        <pc:chgData name="Ahmet Karatas" userId="S::z5311022@ad.unsw.edu.au::efd49979-4248-4948-9682-22261a25b176" providerId="AD" clId="Web-{795FB84A-D54F-5490-0F4D-934401F6E6CF}" dt="2022-11-17T13:38:37.317" v="1095" actId="20577"/>
        <pc:sldMkLst>
          <pc:docMk/>
          <pc:sldMk cId="2341474109" sldId="506"/>
        </pc:sldMkLst>
        <pc:spChg chg="mod">
          <ac:chgData name="Ahmet Karatas" userId="S::z5311022@ad.unsw.edu.au::efd49979-4248-4948-9682-22261a25b176" providerId="AD" clId="Web-{795FB84A-D54F-5490-0F4D-934401F6E6CF}" dt="2022-11-17T13:38:37.317" v="1095" actId="20577"/>
          <ac:spMkLst>
            <pc:docMk/>
            <pc:sldMk cId="2341474109" sldId="506"/>
            <ac:spMk id="2" creationId="{4BFA2CE6-8A0D-56F7-F5FC-854A166E808F}"/>
          </ac:spMkLst>
        </pc:spChg>
        <pc:spChg chg="mod">
          <ac:chgData name="Ahmet Karatas" userId="S::z5311022@ad.unsw.edu.au::efd49979-4248-4948-9682-22261a25b176" providerId="AD" clId="Web-{795FB84A-D54F-5490-0F4D-934401F6E6CF}" dt="2022-11-17T13:38:35.848" v="1094" actId="20577"/>
          <ac:spMkLst>
            <pc:docMk/>
            <pc:sldMk cId="2341474109" sldId="506"/>
            <ac:spMk id="3" creationId="{8CDE1749-5F0A-D012-ED5E-27DE3C09C114}"/>
          </ac:spMkLst>
        </pc:spChg>
        <pc:picChg chg="del">
          <ac:chgData name="Ahmet Karatas" userId="S::z5311022@ad.unsw.edu.au::efd49979-4248-4948-9682-22261a25b176" providerId="AD" clId="Web-{795FB84A-D54F-5490-0F4D-934401F6E6CF}" dt="2022-11-17T11:56:23.399" v="70"/>
          <ac:picMkLst>
            <pc:docMk/>
            <pc:sldMk cId="2341474109" sldId="506"/>
            <ac:picMk id="6" creationId="{814EC4AB-E93B-9109-F124-32AF1433138B}"/>
          </ac:picMkLst>
        </pc:picChg>
        <pc:picChg chg="mod">
          <ac:chgData name="Ahmet Karatas" userId="S::z5311022@ad.unsw.edu.au::efd49979-4248-4948-9682-22261a25b176" providerId="AD" clId="Web-{795FB84A-D54F-5490-0F4D-934401F6E6CF}" dt="2022-11-17T11:56:19.649" v="69" actId="1076"/>
          <ac:picMkLst>
            <pc:docMk/>
            <pc:sldMk cId="2341474109" sldId="506"/>
            <ac:picMk id="8" creationId="{ADBCFE45-8B1A-83B0-2418-C19FDA6E1EAE}"/>
          </ac:picMkLst>
        </pc:picChg>
      </pc:sldChg>
      <pc:sldChg chg="addSp delSp modSp">
        <pc:chgData name="Ahmet Karatas" userId="S::z5311022@ad.unsw.edu.au::efd49979-4248-4948-9682-22261a25b176" providerId="AD" clId="Web-{795FB84A-D54F-5490-0F4D-934401F6E6CF}" dt="2022-11-17T12:46:05.602" v="431"/>
        <pc:sldMkLst>
          <pc:docMk/>
          <pc:sldMk cId="2230084574" sldId="508"/>
        </pc:sldMkLst>
        <pc:spChg chg="add del">
          <ac:chgData name="Ahmet Karatas" userId="S::z5311022@ad.unsw.edu.au::efd49979-4248-4948-9682-22261a25b176" providerId="AD" clId="Web-{795FB84A-D54F-5490-0F4D-934401F6E6CF}" dt="2022-11-17T12:46:05.602" v="431"/>
          <ac:spMkLst>
            <pc:docMk/>
            <pc:sldMk cId="2230084574" sldId="508"/>
            <ac:spMk id="3" creationId="{88B6D374-B18C-A21A-6757-1418413A1166}"/>
          </ac:spMkLst>
        </pc:spChg>
        <pc:spChg chg="add del mod">
          <ac:chgData name="Ahmet Karatas" userId="S::z5311022@ad.unsw.edu.au::efd49979-4248-4948-9682-22261a25b176" providerId="AD" clId="Web-{795FB84A-D54F-5490-0F4D-934401F6E6CF}" dt="2022-11-17T12:46:05.602" v="431"/>
          <ac:spMkLst>
            <pc:docMk/>
            <pc:sldMk cId="2230084574" sldId="508"/>
            <ac:spMk id="11" creationId="{0EBFBF14-8353-EEF4-BF9F-4ED48B71C096}"/>
          </ac:spMkLst>
        </pc:spChg>
      </pc:sldChg>
      <pc:sldChg chg="del">
        <pc:chgData name="Ahmet Karatas" userId="S::z5311022@ad.unsw.edu.au::efd49979-4248-4948-9682-22261a25b176" providerId="AD" clId="Web-{795FB84A-D54F-5490-0F4D-934401F6E6CF}" dt="2022-11-17T13:39:37.103" v="1096"/>
        <pc:sldMkLst>
          <pc:docMk/>
          <pc:sldMk cId="4119368335" sldId="511"/>
        </pc:sldMkLst>
      </pc:sldChg>
      <pc:sldChg chg="addSp delSp modSp new">
        <pc:chgData name="Ahmet Karatas" userId="S::z5311022@ad.unsw.edu.au::efd49979-4248-4948-9682-22261a25b176" providerId="AD" clId="Web-{795FB84A-D54F-5490-0F4D-934401F6E6CF}" dt="2022-11-17T12:49:46.469" v="644"/>
        <pc:sldMkLst>
          <pc:docMk/>
          <pc:sldMk cId="27598894" sldId="512"/>
        </pc:sldMkLst>
        <pc:spChg chg="mod">
          <ac:chgData name="Ahmet Karatas" userId="S::z5311022@ad.unsw.edu.au::efd49979-4248-4948-9682-22261a25b176" providerId="AD" clId="Web-{795FB84A-D54F-5490-0F4D-934401F6E6CF}" dt="2022-11-17T12:40:53.296" v="215" actId="20577"/>
          <ac:spMkLst>
            <pc:docMk/>
            <pc:sldMk cId="27598894" sldId="512"/>
            <ac:spMk id="2" creationId="{9C40C903-0C83-DD5F-4E17-8F83ACCFF86E}"/>
          </ac:spMkLst>
        </pc:spChg>
        <pc:spChg chg="del mod">
          <ac:chgData name="Ahmet Karatas" userId="S::z5311022@ad.unsw.edu.au::efd49979-4248-4948-9682-22261a25b176" providerId="AD" clId="Web-{795FB84A-D54F-5490-0F4D-934401F6E6CF}" dt="2022-11-17T11:53:34.109" v="3"/>
          <ac:spMkLst>
            <pc:docMk/>
            <pc:sldMk cId="27598894" sldId="512"/>
            <ac:spMk id="3" creationId="{9A743D89-2C21-988E-4D72-90F7FAC89D82}"/>
          </ac:spMkLst>
        </pc:spChg>
        <pc:spChg chg="add del mod">
          <ac:chgData name="Ahmet Karatas" userId="S::z5311022@ad.unsw.edu.au::efd49979-4248-4948-9682-22261a25b176" providerId="AD" clId="Web-{795FB84A-D54F-5490-0F4D-934401F6E6CF}" dt="2022-11-17T12:40:55.921" v="216"/>
          <ac:spMkLst>
            <pc:docMk/>
            <pc:sldMk cId="27598894" sldId="512"/>
            <ac:spMk id="3" creationId="{FD3B7859-E425-437F-A508-D208E5FB9B08}"/>
          </ac:spMkLst>
        </pc:spChg>
        <pc:spChg chg="add del mod">
          <ac:chgData name="Ahmet Karatas" userId="S::z5311022@ad.unsw.edu.au::efd49979-4248-4948-9682-22261a25b176" providerId="AD" clId="Web-{795FB84A-D54F-5490-0F4D-934401F6E6CF}" dt="2022-11-17T12:45:50.555" v="421"/>
          <ac:spMkLst>
            <pc:docMk/>
            <pc:sldMk cId="27598894" sldId="512"/>
            <ac:spMk id="6" creationId="{F787CED1-10D0-1AF6-3F6D-A6658973C24B}"/>
          </ac:spMkLst>
        </pc:spChg>
        <pc:spChg chg="add mod">
          <ac:chgData name="Ahmet Karatas" userId="S::z5311022@ad.unsw.edu.au::efd49979-4248-4948-9682-22261a25b176" providerId="AD" clId="Web-{795FB84A-D54F-5490-0F4D-934401F6E6CF}" dt="2022-11-17T12:49:01.295" v="611" actId="1076"/>
          <ac:spMkLst>
            <pc:docMk/>
            <pc:sldMk cId="27598894" sldId="512"/>
            <ac:spMk id="7" creationId="{97B70E99-F2B5-1BB1-0771-08C30471E828}"/>
          </ac:spMkLst>
        </pc:spChg>
        <pc:spChg chg="add del mod">
          <ac:chgData name="Ahmet Karatas" userId="S::z5311022@ad.unsw.edu.au::efd49979-4248-4948-9682-22261a25b176" providerId="AD" clId="Web-{795FB84A-D54F-5490-0F4D-934401F6E6CF}" dt="2022-11-17T12:45:54.524" v="425"/>
          <ac:spMkLst>
            <pc:docMk/>
            <pc:sldMk cId="27598894" sldId="512"/>
            <ac:spMk id="8" creationId="{7628B509-A080-46C4-40DF-600349E755CA}"/>
          </ac:spMkLst>
        </pc:spChg>
        <pc:spChg chg="add del mod">
          <ac:chgData name="Ahmet Karatas" userId="S::z5311022@ad.unsw.edu.au::efd49979-4248-4948-9682-22261a25b176" providerId="AD" clId="Web-{795FB84A-D54F-5490-0F4D-934401F6E6CF}" dt="2022-11-17T12:45:58.883" v="429"/>
          <ac:spMkLst>
            <pc:docMk/>
            <pc:sldMk cId="27598894" sldId="512"/>
            <ac:spMk id="9" creationId="{3C7A8510-205D-C079-8681-F0A47012D9E2}"/>
          </ac:spMkLst>
        </pc:spChg>
        <pc:spChg chg="add del mod">
          <ac:chgData name="Ahmet Karatas" userId="S::z5311022@ad.unsw.edu.au::efd49979-4248-4948-9682-22261a25b176" providerId="AD" clId="Web-{795FB84A-D54F-5490-0F4D-934401F6E6CF}" dt="2022-11-17T12:49:46.469" v="644"/>
          <ac:spMkLst>
            <pc:docMk/>
            <pc:sldMk cId="27598894" sldId="512"/>
            <ac:spMk id="10" creationId="{BEA1CDAF-1D24-143E-1CBA-B7291931511B}"/>
          </ac:spMkLst>
        </pc:spChg>
        <pc:picChg chg="add mod ord">
          <ac:chgData name="Ahmet Karatas" userId="S::z5311022@ad.unsw.edu.au::efd49979-4248-4948-9682-22261a25b176" providerId="AD" clId="Web-{795FB84A-D54F-5490-0F4D-934401F6E6CF}" dt="2022-11-17T12:47:53.871" v="600" actId="1076"/>
          <ac:picMkLst>
            <pc:docMk/>
            <pc:sldMk cId="27598894" sldId="512"/>
            <ac:picMk id="5" creationId="{44F04B63-1AA3-2250-9E7A-10CAE145D3D3}"/>
          </ac:picMkLst>
        </pc:picChg>
      </pc:sldChg>
      <pc:sldChg chg="addSp delSp modSp new">
        <pc:chgData name="Ahmet Karatas" userId="S::z5311022@ad.unsw.edu.au::efd49979-4248-4948-9682-22261a25b176" providerId="AD" clId="Web-{795FB84A-D54F-5490-0F4D-934401F6E6CF}" dt="2022-11-17T12:53:51.351" v="921" actId="20577"/>
        <pc:sldMkLst>
          <pc:docMk/>
          <pc:sldMk cId="3297440071" sldId="513"/>
        </pc:sldMkLst>
        <pc:spChg chg="mod">
          <ac:chgData name="Ahmet Karatas" userId="S::z5311022@ad.unsw.edu.au::efd49979-4248-4948-9682-22261a25b176" providerId="AD" clId="Web-{795FB84A-D54F-5490-0F4D-934401F6E6CF}" dt="2022-11-17T12:49:36.171" v="642" actId="20577"/>
          <ac:spMkLst>
            <pc:docMk/>
            <pc:sldMk cId="3297440071" sldId="513"/>
            <ac:spMk id="2" creationId="{64CE943F-B9B8-F88F-0920-EF648E061A2F}"/>
          </ac:spMkLst>
        </pc:spChg>
        <pc:spChg chg="del">
          <ac:chgData name="Ahmet Karatas" userId="S::z5311022@ad.unsw.edu.au::efd49979-4248-4948-9682-22261a25b176" providerId="AD" clId="Web-{795FB84A-D54F-5490-0F4D-934401F6E6CF}" dt="2022-11-17T11:54:27.985" v="23"/>
          <ac:spMkLst>
            <pc:docMk/>
            <pc:sldMk cId="3297440071" sldId="513"/>
            <ac:spMk id="3" creationId="{27C06929-45F6-49DE-8989-5EE1FC38F3C1}"/>
          </ac:spMkLst>
        </pc:spChg>
        <pc:spChg chg="add mod">
          <ac:chgData name="Ahmet Karatas" userId="S::z5311022@ad.unsw.edu.au::efd49979-4248-4948-9682-22261a25b176" providerId="AD" clId="Web-{795FB84A-D54F-5490-0F4D-934401F6E6CF}" dt="2022-11-17T12:53:51.351" v="921" actId="20577"/>
          <ac:spMkLst>
            <pc:docMk/>
            <pc:sldMk cId="3297440071" sldId="513"/>
            <ac:spMk id="3" creationId="{F03BD3AF-2D69-C8EF-AEB3-2C2348361471}"/>
          </ac:spMkLst>
        </pc:spChg>
        <pc:spChg chg="add del mod">
          <ac:chgData name="Ahmet Karatas" userId="S::z5311022@ad.unsw.edu.au::efd49979-4248-4948-9682-22261a25b176" providerId="AD" clId="Web-{795FB84A-D54F-5490-0F4D-934401F6E6CF}" dt="2022-11-17T11:55:27.757" v="33"/>
          <ac:spMkLst>
            <pc:docMk/>
            <pc:sldMk cId="3297440071" sldId="513"/>
            <ac:spMk id="8" creationId="{AC5554C3-9BCE-7B73-D9DC-590A5F649EB7}"/>
          </ac:spMkLst>
        </pc:spChg>
        <pc:picChg chg="add del mod ord">
          <ac:chgData name="Ahmet Karatas" userId="S::z5311022@ad.unsw.edu.au::efd49979-4248-4948-9682-22261a25b176" providerId="AD" clId="Web-{795FB84A-D54F-5490-0F4D-934401F6E6CF}" dt="2022-11-17T11:55:16.475" v="29"/>
          <ac:picMkLst>
            <pc:docMk/>
            <pc:sldMk cId="3297440071" sldId="513"/>
            <ac:picMk id="5" creationId="{B34E016E-7E18-25BB-5ACE-A582F12B90BB}"/>
          </ac:picMkLst>
        </pc:picChg>
        <pc:picChg chg="add mod">
          <ac:chgData name="Ahmet Karatas" userId="S::z5311022@ad.unsw.edu.au::efd49979-4248-4948-9682-22261a25b176" providerId="AD" clId="Web-{795FB84A-D54F-5490-0F4D-934401F6E6CF}" dt="2022-11-17T12:53:39.366" v="919" actId="1076"/>
          <ac:picMkLst>
            <pc:docMk/>
            <pc:sldMk cId="3297440071" sldId="513"/>
            <ac:picMk id="6" creationId="{68A7646D-EE2F-19A6-A373-05C10CCC9174}"/>
          </ac:picMkLst>
        </pc:picChg>
      </pc:sldChg>
    </pc:docChg>
  </pc:docChgLst>
  <pc:docChgLst>
    <pc:chgData name="Damian Basso" userId="S::z5309448@ad.unsw.edu.au::756be324-4362-46b9-865b-dba380c45a72" providerId="AD" clId="Web-{06D8F9C8-6F6C-9E82-280B-EDCA33946CC6}"/>
    <pc:docChg chg="modSld">
      <pc:chgData name="Damian Basso" userId="S::z5309448@ad.unsw.edu.au::756be324-4362-46b9-865b-dba380c45a72" providerId="AD" clId="Web-{06D8F9C8-6F6C-9E82-280B-EDCA33946CC6}" dt="2022-11-15T01:33:23.007" v="19" actId="1076"/>
      <pc:docMkLst>
        <pc:docMk/>
      </pc:docMkLst>
      <pc:sldChg chg="modSp">
        <pc:chgData name="Damian Basso" userId="S::z5309448@ad.unsw.edu.au::756be324-4362-46b9-865b-dba380c45a72" providerId="AD" clId="Web-{06D8F9C8-6F6C-9E82-280B-EDCA33946CC6}" dt="2022-11-15T01:33:23.007" v="19" actId="1076"/>
        <pc:sldMkLst>
          <pc:docMk/>
          <pc:sldMk cId="3651221373" sldId="426"/>
        </pc:sldMkLst>
        <pc:picChg chg="mod">
          <ac:chgData name="Damian Basso" userId="S::z5309448@ad.unsw.edu.au::756be324-4362-46b9-865b-dba380c45a72" providerId="AD" clId="Web-{06D8F9C8-6F6C-9E82-280B-EDCA33946CC6}" dt="2022-11-15T01:33:23.007" v="19" actId="1076"/>
          <ac:picMkLst>
            <pc:docMk/>
            <pc:sldMk cId="3651221373" sldId="426"/>
            <ac:picMk id="7" creationId="{4C7388F5-6546-44C4-9510-08FCC901EA3C}"/>
          </ac:picMkLst>
        </pc:picChg>
      </pc:sldChg>
      <pc:sldChg chg="addSp delSp modSp">
        <pc:chgData name="Damian Basso" userId="S::z5309448@ad.unsw.edu.au::756be324-4362-46b9-865b-dba380c45a72" providerId="AD" clId="Web-{06D8F9C8-6F6C-9E82-280B-EDCA33946CC6}" dt="2022-11-15T01:33:15.757" v="17" actId="1076"/>
        <pc:sldMkLst>
          <pc:docMk/>
          <pc:sldMk cId="395896547" sldId="450"/>
        </pc:sldMkLst>
        <pc:spChg chg="del">
          <ac:chgData name="Damian Basso" userId="S::z5309448@ad.unsw.edu.au::756be324-4362-46b9-865b-dba380c45a72" providerId="AD" clId="Web-{06D8F9C8-6F6C-9E82-280B-EDCA33946CC6}" dt="2022-11-15T01:30:49.362" v="0"/>
          <ac:spMkLst>
            <pc:docMk/>
            <pc:sldMk cId="395896547" sldId="450"/>
            <ac:spMk id="3" creationId="{EBA6A083-F8EB-4655-A043-4DF05CAA217D}"/>
          </ac:spMkLst>
        </pc:spChg>
        <pc:picChg chg="add mod ord">
          <ac:chgData name="Damian Basso" userId="S::z5309448@ad.unsw.edu.au::756be324-4362-46b9-865b-dba380c45a72" providerId="AD" clId="Web-{06D8F9C8-6F6C-9E82-280B-EDCA33946CC6}" dt="2022-11-15T01:33:15.757" v="17" actId="1076"/>
          <ac:picMkLst>
            <pc:docMk/>
            <pc:sldMk cId="395896547" sldId="450"/>
            <ac:picMk id="6" creationId="{FE258C19-6ACC-01D1-CA8D-A02C73496A6F}"/>
          </ac:picMkLst>
        </pc:picChg>
      </pc:sldChg>
      <pc:sldChg chg="addSp delSp modSp">
        <pc:chgData name="Damian Basso" userId="S::z5309448@ad.unsw.edu.au::756be324-4362-46b9-865b-dba380c45a72" providerId="AD" clId="Web-{06D8F9C8-6F6C-9E82-280B-EDCA33946CC6}" dt="2022-11-15T01:32:05.239" v="16"/>
        <pc:sldMkLst>
          <pc:docMk/>
          <pc:sldMk cId="828738545" sldId="464"/>
        </pc:sldMkLst>
        <pc:spChg chg="del mod">
          <ac:chgData name="Damian Basso" userId="S::z5309448@ad.unsw.edu.au::756be324-4362-46b9-865b-dba380c45a72" providerId="AD" clId="Web-{06D8F9C8-6F6C-9E82-280B-EDCA33946CC6}" dt="2022-11-15T01:31:17.097" v="7"/>
          <ac:spMkLst>
            <pc:docMk/>
            <pc:sldMk cId="828738545" sldId="464"/>
            <ac:spMk id="3" creationId="{EBA6A083-F8EB-4655-A043-4DF05CAA217D}"/>
          </ac:spMkLst>
        </pc:spChg>
        <pc:spChg chg="add del mod">
          <ac:chgData name="Damian Basso" userId="S::z5309448@ad.unsw.edu.au::756be324-4362-46b9-865b-dba380c45a72" providerId="AD" clId="Web-{06D8F9C8-6F6C-9E82-280B-EDCA33946CC6}" dt="2022-11-15T01:31:36.848" v="13"/>
          <ac:spMkLst>
            <pc:docMk/>
            <pc:sldMk cId="828738545" sldId="464"/>
            <ac:spMk id="8" creationId="{86113B4B-6332-7349-ACB0-ADE027282B34}"/>
          </ac:spMkLst>
        </pc:spChg>
        <pc:spChg chg="add del mod">
          <ac:chgData name="Damian Basso" userId="S::z5309448@ad.unsw.edu.au::756be324-4362-46b9-865b-dba380c45a72" providerId="AD" clId="Web-{06D8F9C8-6F6C-9E82-280B-EDCA33946CC6}" dt="2022-11-15T01:32:05.239" v="16"/>
          <ac:spMkLst>
            <pc:docMk/>
            <pc:sldMk cId="828738545" sldId="464"/>
            <ac:spMk id="10" creationId="{98EF08B2-C586-5D0E-0FF1-DB12A9A21EAD}"/>
          </ac:spMkLst>
        </pc:spChg>
        <pc:picChg chg="add mod">
          <ac:chgData name="Damian Basso" userId="S::z5309448@ad.unsw.edu.au::756be324-4362-46b9-865b-dba380c45a72" providerId="AD" clId="Web-{06D8F9C8-6F6C-9E82-280B-EDCA33946CC6}" dt="2022-11-15T01:31:21.551" v="9" actId="1076"/>
          <ac:picMkLst>
            <pc:docMk/>
            <pc:sldMk cId="828738545" sldId="464"/>
            <ac:picMk id="6" creationId="{5C26A9C9-B9B9-B66B-0FBE-AC98FC9D8F3C}"/>
          </ac:picMkLst>
        </pc:picChg>
      </pc:sldChg>
    </pc:docChg>
  </pc:docChgLst>
  <pc:docChgLst>
    <pc:chgData name="Damian Basso" userId="S::z5309448@ad.unsw.edu.au::756be324-4362-46b9-865b-dba380c45a72" providerId="AD" clId="Web-{08B86D34-1FAC-CC7D-2C52-88D1CFF49713}"/>
    <pc:docChg chg="modSld">
      <pc:chgData name="Damian Basso" userId="S::z5309448@ad.unsw.edu.au::756be324-4362-46b9-865b-dba380c45a72" providerId="AD" clId="Web-{08B86D34-1FAC-CC7D-2C52-88D1CFF49713}" dt="2022-11-18T01:51:26.429" v="49" actId="20577"/>
      <pc:docMkLst>
        <pc:docMk/>
      </pc:docMkLst>
      <pc:sldChg chg="modSp">
        <pc:chgData name="Damian Basso" userId="S::z5309448@ad.unsw.edu.au::756be324-4362-46b9-865b-dba380c45a72" providerId="AD" clId="Web-{08B86D34-1FAC-CC7D-2C52-88D1CFF49713}" dt="2022-11-18T00:27:40.584" v="0" actId="14100"/>
        <pc:sldMkLst>
          <pc:docMk/>
          <pc:sldMk cId="828738545" sldId="464"/>
        </pc:sldMkLst>
        <pc:picChg chg="mod">
          <ac:chgData name="Damian Basso" userId="S::z5309448@ad.unsw.edu.au::756be324-4362-46b9-865b-dba380c45a72" providerId="AD" clId="Web-{08B86D34-1FAC-CC7D-2C52-88D1CFF49713}" dt="2022-11-18T00:27:40.584" v="0" actId="14100"/>
          <ac:picMkLst>
            <pc:docMk/>
            <pc:sldMk cId="828738545" sldId="464"/>
            <ac:picMk id="8" creationId="{4B99286E-3488-F2D5-4AD8-11B5B4B503FC}"/>
          </ac:picMkLst>
        </pc:picChg>
      </pc:sldChg>
      <pc:sldChg chg="modSp">
        <pc:chgData name="Damian Basso" userId="S::z5309448@ad.unsw.edu.au::756be324-4362-46b9-865b-dba380c45a72" providerId="AD" clId="Web-{08B86D34-1FAC-CC7D-2C52-88D1CFF49713}" dt="2022-11-18T01:51:26.429" v="49" actId="20577"/>
        <pc:sldMkLst>
          <pc:docMk/>
          <pc:sldMk cId="2341474109" sldId="506"/>
        </pc:sldMkLst>
        <pc:spChg chg="mod">
          <ac:chgData name="Damian Basso" userId="S::z5309448@ad.unsw.edu.au::756be324-4362-46b9-865b-dba380c45a72" providerId="AD" clId="Web-{08B86D34-1FAC-CC7D-2C52-88D1CFF49713}" dt="2022-11-18T01:51:26.429" v="49" actId="20577"/>
          <ac:spMkLst>
            <pc:docMk/>
            <pc:sldMk cId="2341474109" sldId="506"/>
            <ac:spMk id="3" creationId="{8CDE1749-5F0A-D012-ED5E-27DE3C09C114}"/>
          </ac:spMkLst>
        </pc:spChg>
      </pc:sldChg>
      <pc:sldChg chg="modSp">
        <pc:chgData name="Damian Basso" userId="S::z5309448@ad.unsw.edu.au::756be324-4362-46b9-865b-dba380c45a72" providerId="AD" clId="Web-{08B86D34-1FAC-CC7D-2C52-88D1CFF49713}" dt="2022-11-18T01:48:41.738" v="26" actId="20577"/>
        <pc:sldMkLst>
          <pc:docMk/>
          <pc:sldMk cId="2230084574" sldId="508"/>
        </pc:sldMkLst>
        <pc:spChg chg="mod">
          <ac:chgData name="Damian Basso" userId="S::z5309448@ad.unsw.edu.au::756be324-4362-46b9-865b-dba380c45a72" providerId="AD" clId="Web-{08B86D34-1FAC-CC7D-2C52-88D1CFF49713}" dt="2022-11-18T01:48:41.738" v="26" actId="20577"/>
          <ac:spMkLst>
            <pc:docMk/>
            <pc:sldMk cId="2230084574" sldId="508"/>
            <ac:spMk id="3" creationId="{88B6D374-B18C-A21A-6757-1418413A1166}"/>
          </ac:spMkLst>
        </pc:spChg>
      </pc:sldChg>
      <pc:sldChg chg="modSp">
        <pc:chgData name="Damian Basso" userId="S::z5309448@ad.unsw.edu.au::756be324-4362-46b9-865b-dba380c45a72" providerId="AD" clId="Web-{08B86D34-1FAC-CC7D-2C52-88D1CFF49713}" dt="2022-11-18T01:48:51.535" v="30" actId="1076"/>
        <pc:sldMkLst>
          <pc:docMk/>
          <pc:sldMk cId="1441247589" sldId="509"/>
        </pc:sldMkLst>
        <pc:spChg chg="mod">
          <ac:chgData name="Damian Basso" userId="S::z5309448@ad.unsw.edu.au::756be324-4362-46b9-865b-dba380c45a72" providerId="AD" clId="Web-{08B86D34-1FAC-CC7D-2C52-88D1CFF49713}" dt="2022-11-18T01:48:51.535" v="30" actId="1076"/>
          <ac:spMkLst>
            <pc:docMk/>
            <pc:sldMk cId="1441247589" sldId="509"/>
            <ac:spMk id="3" creationId="{7E9BE7B3-9733-2BB6-3029-8B84F68EFECF}"/>
          </ac:spMkLst>
        </pc:spChg>
      </pc:sldChg>
    </pc:docChg>
  </pc:docChgLst>
  <pc:docChgLst>
    <pc:chgData name="Damian Basso" userId="S::z5309448@ad.unsw.edu.au::756be324-4362-46b9-865b-dba380c45a72" providerId="AD" clId="Web-{4A1BBBDF-C89C-5466-74AE-71107A0B54F1}"/>
    <pc:docChg chg="modSld">
      <pc:chgData name="Damian Basso" userId="S::z5309448@ad.unsw.edu.au::756be324-4362-46b9-865b-dba380c45a72" providerId="AD" clId="Web-{4A1BBBDF-C89C-5466-74AE-71107A0B54F1}" dt="2022-11-17T09:28:47.625" v="201" actId="1076"/>
      <pc:docMkLst>
        <pc:docMk/>
      </pc:docMkLst>
      <pc:sldChg chg="addSp delSp modSp">
        <pc:chgData name="Damian Basso" userId="S::z5309448@ad.unsw.edu.au::756be324-4362-46b9-865b-dba380c45a72" providerId="AD" clId="Web-{4A1BBBDF-C89C-5466-74AE-71107A0B54F1}" dt="2022-11-17T09:28:47.625" v="201" actId="1076"/>
        <pc:sldMkLst>
          <pc:docMk/>
          <pc:sldMk cId="828738545" sldId="464"/>
        </pc:sldMkLst>
        <pc:spChg chg="add mod">
          <ac:chgData name="Damian Basso" userId="S::z5309448@ad.unsw.edu.au::756be324-4362-46b9-865b-dba380c45a72" providerId="AD" clId="Web-{4A1BBBDF-C89C-5466-74AE-71107A0B54F1}" dt="2022-11-17T09:28:47.625" v="201" actId="1076"/>
          <ac:spMkLst>
            <pc:docMk/>
            <pc:sldMk cId="828738545" sldId="464"/>
            <ac:spMk id="7" creationId="{68A622DB-1CCA-2F20-6D28-688E73A01400}"/>
          </ac:spMkLst>
        </pc:spChg>
        <pc:picChg chg="del mod modCrop">
          <ac:chgData name="Damian Basso" userId="S::z5309448@ad.unsw.edu.au::756be324-4362-46b9-865b-dba380c45a72" providerId="AD" clId="Web-{4A1BBBDF-C89C-5466-74AE-71107A0B54F1}" dt="2022-11-17T09:25:09.024" v="14"/>
          <ac:picMkLst>
            <pc:docMk/>
            <pc:sldMk cId="828738545" sldId="464"/>
            <ac:picMk id="6" creationId="{5C26A9C9-B9B9-B66B-0FBE-AC98FC9D8F3C}"/>
          </ac:picMkLst>
        </pc:picChg>
        <pc:picChg chg="add mod">
          <ac:chgData name="Damian Basso" userId="S::z5309448@ad.unsw.edu.au::756be324-4362-46b9-865b-dba380c45a72" providerId="AD" clId="Web-{4A1BBBDF-C89C-5466-74AE-71107A0B54F1}" dt="2022-11-17T09:26:12.323" v="65" actId="1076"/>
          <ac:picMkLst>
            <pc:docMk/>
            <pc:sldMk cId="828738545" sldId="464"/>
            <ac:picMk id="8" creationId="{4B99286E-3488-F2D5-4AD8-11B5B4B503FC}"/>
          </ac:picMkLst>
        </pc:picChg>
      </pc:sldChg>
    </pc:docChg>
  </pc:docChgLst>
  <pc:docChgLst>
    <pc:chgData name="Ahmet Karatas" userId="S::z5311022@ad.unsw.edu.au::efd49979-4248-4948-9682-22261a25b176" providerId="AD" clId="Web-{6AB686BC-4F08-254F-4246-CCDF74CF9CFE}"/>
    <pc:docChg chg="addSld delSld modSld sldOrd">
      <pc:chgData name="Ahmet Karatas" userId="S::z5311022@ad.unsw.edu.au::efd49979-4248-4948-9682-22261a25b176" providerId="AD" clId="Web-{6AB686BC-4F08-254F-4246-CCDF74CF9CFE}" dt="2022-11-17T10:12:31.119" v="54" actId="20577"/>
      <pc:docMkLst>
        <pc:docMk/>
      </pc:docMkLst>
      <pc:sldChg chg="new del">
        <pc:chgData name="Ahmet Karatas" userId="S::z5311022@ad.unsw.edu.au::efd49979-4248-4948-9682-22261a25b176" providerId="AD" clId="Web-{6AB686BC-4F08-254F-4246-CCDF74CF9CFE}" dt="2022-11-17T10:10:00.240" v="2"/>
        <pc:sldMkLst>
          <pc:docMk/>
          <pc:sldMk cId="1722032658" sldId="510"/>
        </pc:sldMkLst>
      </pc:sldChg>
      <pc:sldChg chg="modSp new ord">
        <pc:chgData name="Ahmet Karatas" userId="S::z5311022@ad.unsw.edu.au::efd49979-4248-4948-9682-22261a25b176" providerId="AD" clId="Web-{6AB686BC-4F08-254F-4246-CCDF74CF9CFE}" dt="2022-11-17T10:12:31.119" v="54" actId="20577"/>
        <pc:sldMkLst>
          <pc:docMk/>
          <pc:sldMk cId="4119368335" sldId="511"/>
        </pc:sldMkLst>
        <pc:spChg chg="mod">
          <ac:chgData name="Ahmet Karatas" userId="S::z5311022@ad.unsw.edu.au::efd49979-4248-4948-9682-22261a25b176" providerId="AD" clId="Web-{6AB686BC-4F08-254F-4246-CCDF74CF9CFE}" dt="2022-11-17T10:12:31.119" v="54" actId="20577"/>
          <ac:spMkLst>
            <pc:docMk/>
            <pc:sldMk cId="4119368335" sldId="511"/>
            <ac:spMk id="2" creationId="{1A889155-51A6-FC61-4089-7D29346FD532}"/>
          </ac:spMkLst>
        </pc:spChg>
        <pc:spChg chg="mod">
          <ac:chgData name="Ahmet Karatas" userId="S::z5311022@ad.unsw.edu.au::efd49979-4248-4948-9682-22261a25b176" providerId="AD" clId="Web-{6AB686BC-4F08-254F-4246-CCDF74CF9CFE}" dt="2022-11-17T10:11:18.149" v="31" actId="14100"/>
          <ac:spMkLst>
            <pc:docMk/>
            <pc:sldMk cId="4119368335" sldId="511"/>
            <ac:spMk id="3" creationId="{EFA7CA98-EE58-249F-59CA-468B83E77AD0}"/>
          </ac:spMkLst>
        </pc:spChg>
      </pc:sldChg>
    </pc:docChg>
  </pc:docChgLst>
  <pc:docChgLst>
    <pc:chgData name="Armaan Bhullar" userId="S::z5312870@ad.unsw.edu.au::81319e30-5660-4982-bf5c-f814c742b6e8" providerId="AD" clId="Web-{44ACE791-A3C1-FDBB-E67A-A41094097BEF}"/>
    <pc:docChg chg="modSld">
      <pc:chgData name="Armaan Bhullar" userId="S::z5312870@ad.unsw.edu.au::81319e30-5660-4982-bf5c-f814c742b6e8" providerId="AD" clId="Web-{44ACE791-A3C1-FDBB-E67A-A41094097BEF}" dt="2022-11-17T12:37:40.393" v="29" actId="20577"/>
      <pc:docMkLst>
        <pc:docMk/>
      </pc:docMkLst>
      <pc:sldChg chg="modSp">
        <pc:chgData name="Armaan Bhullar" userId="S::z5312870@ad.unsw.edu.au::81319e30-5660-4982-bf5c-f814c742b6e8" providerId="AD" clId="Web-{44ACE791-A3C1-FDBB-E67A-A41094097BEF}" dt="2022-11-17T12:37:40.393" v="29" actId="20577"/>
        <pc:sldMkLst>
          <pc:docMk/>
          <pc:sldMk cId="2230084574" sldId="508"/>
        </pc:sldMkLst>
        <pc:spChg chg="mod">
          <ac:chgData name="Armaan Bhullar" userId="S::z5312870@ad.unsw.edu.au::81319e30-5660-4982-bf5c-f814c742b6e8" providerId="AD" clId="Web-{44ACE791-A3C1-FDBB-E67A-A41094097BEF}" dt="2022-11-17T12:37:40.393" v="29" actId="20577"/>
          <ac:spMkLst>
            <pc:docMk/>
            <pc:sldMk cId="2230084574" sldId="508"/>
            <ac:spMk id="3" creationId="{88B6D374-B18C-A21A-6757-1418413A1166}"/>
          </ac:spMkLst>
        </pc:spChg>
      </pc:sldChg>
    </pc:docChg>
  </pc:docChgLst>
  <pc:docChgLst>
    <pc:chgData name="Yash Khandelwal" userId="92fb4c94-86b5-4006-9d9b-7aa66645bef2" providerId="ADAL" clId="{51AFFACD-DB4D-483E-B39C-765AF31BF1B3}"/>
    <pc:docChg chg="undo custSel addSld delSld modSld sldOrd">
      <pc:chgData name="Yash Khandelwal" userId="92fb4c94-86b5-4006-9d9b-7aa66645bef2" providerId="ADAL" clId="{51AFFACD-DB4D-483E-B39C-765AF31BF1B3}" dt="2022-11-18T01:23:34.958" v="3219" actId="1076"/>
      <pc:docMkLst>
        <pc:docMk/>
      </pc:docMkLst>
      <pc:sldChg chg="del">
        <pc:chgData name="Yash Khandelwal" userId="92fb4c94-86b5-4006-9d9b-7aa66645bef2" providerId="ADAL" clId="{51AFFACD-DB4D-483E-B39C-765AF31BF1B3}" dt="2022-11-17T02:42:27.690" v="2838" actId="47"/>
        <pc:sldMkLst>
          <pc:docMk/>
          <pc:sldMk cId="3651221373" sldId="426"/>
        </pc:sldMkLst>
      </pc:sldChg>
      <pc:sldChg chg="addSp modSp mod">
        <pc:chgData name="Yash Khandelwal" userId="92fb4c94-86b5-4006-9d9b-7aa66645bef2" providerId="ADAL" clId="{51AFFACD-DB4D-483E-B39C-765AF31BF1B3}" dt="2022-11-16T11:28:14.997" v="2332" actId="1076"/>
        <pc:sldMkLst>
          <pc:docMk/>
          <pc:sldMk cId="395896547" sldId="450"/>
        </pc:sldMkLst>
        <pc:spChg chg="add mod">
          <ac:chgData name="Yash Khandelwal" userId="92fb4c94-86b5-4006-9d9b-7aa66645bef2" providerId="ADAL" clId="{51AFFACD-DB4D-483E-B39C-765AF31BF1B3}" dt="2022-11-16T11:28:00.527" v="2329" actId="1076"/>
          <ac:spMkLst>
            <pc:docMk/>
            <pc:sldMk cId="395896547" sldId="450"/>
            <ac:spMk id="7" creationId="{DA0A85BC-EB2A-7509-F902-068A5D9BBE4A}"/>
          </ac:spMkLst>
        </pc:spChg>
        <pc:picChg chg="mod modCrop">
          <ac:chgData name="Yash Khandelwal" userId="92fb4c94-86b5-4006-9d9b-7aa66645bef2" providerId="ADAL" clId="{51AFFACD-DB4D-483E-B39C-765AF31BF1B3}" dt="2022-11-16T11:28:14.997" v="2332" actId="1076"/>
          <ac:picMkLst>
            <pc:docMk/>
            <pc:sldMk cId="395896547" sldId="450"/>
            <ac:picMk id="6" creationId="{FE258C19-6ACC-01D1-CA8D-A02C73496A6F}"/>
          </ac:picMkLst>
        </pc:picChg>
      </pc:sldChg>
      <pc:sldChg chg="modSp mod">
        <pc:chgData name="Yash Khandelwal" userId="92fb4c94-86b5-4006-9d9b-7aa66645bef2" providerId="ADAL" clId="{51AFFACD-DB4D-483E-B39C-765AF31BF1B3}" dt="2022-11-16T12:43:32.025" v="2589" actId="6549"/>
        <pc:sldMkLst>
          <pc:docMk/>
          <pc:sldMk cId="3229337964" sldId="454"/>
        </pc:sldMkLst>
        <pc:spChg chg="mod">
          <ac:chgData name="Yash Khandelwal" userId="92fb4c94-86b5-4006-9d9b-7aa66645bef2" providerId="ADAL" clId="{51AFFACD-DB4D-483E-B39C-765AF31BF1B3}" dt="2022-11-16T12:43:32.025" v="2589" actId="6549"/>
          <ac:spMkLst>
            <pc:docMk/>
            <pc:sldMk cId="3229337964" sldId="454"/>
            <ac:spMk id="3" creationId="{EBA6A083-F8EB-4655-A043-4DF05CAA217D}"/>
          </ac:spMkLst>
        </pc:spChg>
      </pc:sldChg>
      <pc:sldChg chg="modSp mod ord">
        <pc:chgData name="Yash Khandelwal" userId="92fb4c94-86b5-4006-9d9b-7aa66645bef2" providerId="ADAL" clId="{51AFFACD-DB4D-483E-B39C-765AF31BF1B3}" dt="2022-11-17T03:07:45.113" v="2842"/>
        <pc:sldMkLst>
          <pc:docMk/>
          <pc:sldMk cId="828738545" sldId="464"/>
        </pc:sldMkLst>
        <pc:picChg chg="mod">
          <ac:chgData name="Yash Khandelwal" userId="92fb4c94-86b5-4006-9d9b-7aa66645bef2" providerId="ADAL" clId="{51AFFACD-DB4D-483E-B39C-765AF31BF1B3}" dt="2022-11-16T11:24:22.114" v="1959" actId="1076"/>
          <ac:picMkLst>
            <pc:docMk/>
            <pc:sldMk cId="828738545" sldId="464"/>
            <ac:picMk id="6" creationId="{5C26A9C9-B9B9-B66B-0FBE-AC98FC9D8F3C}"/>
          </ac:picMkLst>
        </pc:picChg>
      </pc:sldChg>
      <pc:sldChg chg="addSp delSp modSp mod ord">
        <pc:chgData name="Yash Khandelwal" userId="92fb4c94-86b5-4006-9d9b-7aa66645bef2" providerId="ADAL" clId="{51AFFACD-DB4D-483E-B39C-765AF31BF1B3}" dt="2022-11-17T03:17:53.411" v="3210" actId="20577"/>
        <pc:sldMkLst>
          <pc:docMk/>
          <pc:sldMk cId="784916434" sldId="504"/>
        </pc:sldMkLst>
        <pc:spChg chg="mod">
          <ac:chgData name="Yash Khandelwal" userId="92fb4c94-86b5-4006-9d9b-7aa66645bef2" providerId="ADAL" clId="{51AFFACD-DB4D-483E-B39C-765AF31BF1B3}" dt="2022-11-16T09:20:42.177" v="812" actId="113"/>
          <ac:spMkLst>
            <pc:docMk/>
            <pc:sldMk cId="784916434" sldId="504"/>
            <ac:spMk id="2" creationId="{BB8BD3DB-2800-474E-B242-188D333C5259}"/>
          </ac:spMkLst>
        </pc:spChg>
        <pc:spChg chg="del">
          <ac:chgData name="Yash Khandelwal" userId="92fb4c94-86b5-4006-9d9b-7aa66645bef2" providerId="ADAL" clId="{51AFFACD-DB4D-483E-B39C-765AF31BF1B3}" dt="2022-11-16T06:10:39.671" v="16" actId="931"/>
          <ac:spMkLst>
            <pc:docMk/>
            <pc:sldMk cId="784916434" sldId="504"/>
            <ac:spMk id="6" creationId="{C5D8AACD-879C-E1AB-D564-30FCD1651A76}"/>
          </ac:spMkLst>
        </pc:spChg>
        <pc:spChg chg="add del mod">
          <ac:chgData name="Yash Khandelwal" userId="92fb4c94-86b5-4006-9d9b-7aa66645bef2" providerId="ADAL" clId="{51AFFACD-DB4D-483E-B39C-765AF31BF1B3}" dt="2022-11-16T06:10:53.959" v="28" actId="21"/>
          <ac:spMkLst>
            <pc:docMk/>
            <pc:sldMk cId="784916434" sldId="504"/>
            <ac:spMk id="13" creationId="{4DE7A359-44EF-9015-4E97-755FC8E17536}"/>
          </ac:spMkLst>
        </pc:spChg>
        <pc:spChg chg="add mod">
          <ac:chgData name="Yash Khandelwal" userId="92fb4c94-86b5-4006-9d9b-7aa66645bef2" providerId="ADAL" clId="{51AFFACD-DB4D-483E-B39C-765AF31BF1B3}" dt="2022-11-17T03:11:55.801" v="2846" actId="20577"/>
          <ac:spMkLst>
            <pc:docMk/>
            <pc:sldMk cId="784916434" sldId="504"/>
            <ac:spMk id="15" creationId="{6018EF6C-D425-C002-E53D-F37B0FD2E0D0}"/>
          </ac:spMkLst>
        </pc:spChg>
        <pc:spChg chg="add mod">
          <ac:chgData name="Yash Khandelwal" userId="92fb4c94-86b5-4006-9d9b-7aa66645bef2" providerId="ADAL" clId="{51AFFACD-DB4D-483E-B39C-765AF31BF1B3}" dt="2022-11-17T03:17:53.411" v="3210" actId="20577"/>
          <ac:spMkLst>
            <pc:docMk/>
            <pc:sldMk cId="784916434" sldId="504"/>
            <ac:spMk id="20" creationId="{FEF831D5-E18A-8751-4688-9208F7F62901}"/>
          </ac:spMkLst>
        </pc:spChg>
        <pc:picChg chg="add del mod">
          <ac:chgData name="Yash Khandelwal" userId="92fb4c94-86b5-4006-9d9b-7aa66645bef2" providerId="ADAL" clId="{51AFFACD-DB4D-483E-B39C-765AF31BF1B3}" dt="2022-11-16T06:11:11.717" v="36" actId="21"/>
          <ac:picMkLst>
            <pc:docMk/>
            <pc:sldMk cId="784916434" sldId="504"/>
            <ac:picMk id="7" creationId="{1244E1EC-8B1A-8025-BB58-5C685FE045D7}"/>
          </ac:picMkLst>
        </pc:picChg>
        <pc:picChg chg="add del mod">
          <ac:chgData name="Yash Khandelwal" userId="92fb4c94-86b5-4006-9d9b-7aa66645bef2" providerId="ADAL" clId="{51AFFACD-DB4D-483E-B39C-765AF31BF1B3}" dt="2022-11-16T09:12:46.212" v="519" actId="478"/>
          <ac:picMkLst>
            <pc:docMk/>
            <pc:sldMk cId="784916434" sldId="504"/>
            <ac:picMk id="9" creationId="{82885C61-2B78-D193-86BF-70EC9CC583EA}"/>
          </ac:picMkLst>
        </pc:picChg>
        <pc:picChg chg="add del mod">
          <ac:chgData name="Yash Khandelwal" userId="92fb4c94-86b5-4006-9d9b-7aa66645bef2" providerId="ADAL" clId="{51AFFACD-DB4D-483E-B39C-765AF31BF1B3}" dt="2022-11-16T06:11:41.467" v="44" actId="21"/>
          <ac:picMkLst>
            <pc:docMk/>
            <pc:sldMk cId="784916434" sldId="504"/>
            <ac:picMk id="11" creationId="{DF37336F-2A79-CD1B-CD3B-A2EF7D45D912}"/>
          </ac:picMkLst>
        </pc:picChg>
        <pc:picChg chg="add mod">
          <ac:chgData name="Yash Khandelwal" userId="92fb4c94-86b5-4006-9d9b-7aa66645bef2" providerId="ADAL" clId="{51AFFACD-DB4D-483E-B39C-765AF31BF1B3}" dt="2022-11-16T11:56:45.185" v="2335" actId="1076"/>
          <ac:picMkLst>
            <pc:docMk/>
            <pc:sldMk cId="784916434" sldId="504"/>
            <ac:picMk id="17" creationId="{33DBBA6D-C71E-F57B-937C-EA30ECE2E14C}"/>
          </ac:picMkLst>
        </pc:picChg>
        <pc:picChg chg="add mod">
          <ac:chgData name="Yash Khandelwal" userId="92fb4c94-86b5-4006-9d9b-7aa66645bef2" providerId="ADAL" clId="{51AFFACD-DB4D-483E-B39C-765AF31BF1B3}" dt="2022-11-16T11:56:45.185" v="2335" actId="1076"/>
          <ac:picMkLst>
            <pc:docMk/>
            <pc:sldMk cId="784916434" sldId="504"/>
            <ac:picMk id="18" creationId="{F8D7413E-22CD-F692-436C-15B2BD708034}"/>
          </ac:picMkLst>
        </pc:picChg>
        <pc:picChg chg="add del mod ord">
          <ac:chgData name="Yash Khandelwal" userId="92fb4c94-86b5-4006-9d9b-7aa66645bef2" providerId="ADAL" clId="{51AFFACD-DB4D-483E-B39C-765AF31BF1B3}" dt="2022-11-16T11:56:45.185" v="2335" actId="1076"/>
          <ac:picMkLst>
            <pc:docMk/>
            <pc:sldMk cId="784916434" sldId="504"/>
            <ac:picMk id="19" creationId="{DDDF7242-2BEA-2442-EE55-A85C34665624}"/>
          </ac:picMkLst>
        </pc:picChg>
      </pc:sldChg>
      <pc:sldChg chg="addSp modSp mod modAnim">
        <pc:chgData name="Yash Khandelwal" userId="92fb4c94-86b5-4006-9d9b-7aa66645bef2" providerId="ADAL" clId="{51AFFACD-DB4D-483E-B39C-765AF31BF1B3}" dt="2022-11-17T08:13:40.575" v="3216" actId="1076"/>
        <pc:sldMkLst>
          <pc:docMk/>
          <pc:sldMk cId="3081498506" sldId="505"/>
        </pc:sldMkLst>
        <pc:spChg chg="mod">
          <ac:chgData name="Yash Khandelwal" userId="92fb4c94-86b5-4006-9d9b-7aa66645bef2" providerId="ADAL" clId="{51AFFACD-DB4D-483E-B39C-765AF31BF1B3}" dt="2022-11-16T06:10:08.173" v="5" actId="20577"/>
          <ac:spMkLst>
            <pc:docMk/>
            <pc:sldMk cId="3081498506" sldId="505"/>
            <ac:spMk id="2" creationId="{BB8BD3DB-2800-474E-B242-188D333C5259}"/>
          </ac:spMkLst>
        </pc:spChg>
        <pc:spChg chg="mod">
          <ac:chgData name="Yash Khandelwal" userId="92fb4c94-86b5-4006-9d9b-7aa66645bef2" providerId="ADAL" clId="{51AFFACD-DB4D-483E-B39C-765AF31BF1B3}" dt="2022-11-17T08:12:19.660" v="3213" actId="20577"/>
          <ac:spMkLst>
            <pc:docMk/>
            <pc:sldMk cId="3081498506" sldId="505"/>
            <ac:spMk id="3" creationId="{EBA6A083-F8EB-4655-A043-4DF05CAA217D}"/>
          </ac:spMkLst>
        </pc:spChg>
        <pc:picChg chg="add mod">
          <ac:chgData name="Yash Khandelwal" userId="92fb4c94-86b5-4006-9d9b-7aa66645bef2" providerId="ADAL" clId="{51AFFACD-DB4D-483E-B39C-765AF31BF1B3}" dt="2022-11-17T08:13:40.575" v="3216" actId="1076"/>
          <ac:picMkLst>
            <pc:docMk/>
            <pc:sldMk cId="3081498506" sldId="505"/>
            <ac:picMk id="6" creationId="{CFE18E09-AD59-5977-7C34-E52675420B54}"/>
          </ac:picMkLst>
        </pc:picChg>
      </pc:sldChg>
      <pc:sldChg chg="addSp modSp mod">
        <pc:chgData name="Yash Khandelwal" userId="92fb4c94-86b5-4006-9d9b-7aa66645bef2" providerId="ADAL" clId="{51AFFACD-DB4D-483E-B39C-765AF31BF1B3}" dt="2022-11-16T11:25:14.087" v="1968" actId="1076"/>
        <pc:sldMkLst>
          <pc:docMk/>
          <pc:sldMk cId="2341474109" sldId="506"/>
        </pc:sldMkLst>
        <pc:spChg chg="mod">
          <ac:chgData name="Yash Khandelwal" userId="92fb4c94-86b5-4006-9d9b-7aa66645bef2" providerId="ADAL" clId="{51AFFACD-DB4D-483E-B39C-765AF31BF1B3}" dt="2022-11-16T11:24:45.791" v="1963" actId="20577"/>
          <ac:spMkLst>
            <pc:docMk/>
            <pc:sldMk cId="2341474109" sldId="506"/>
            <ac:spMk id="3" creationId="{8CDE1749-5F0A-D012-ED5E-27DE3C09C114}"/>
          </ac:spMkLst>
        </pc:spChg>
        <pc:picChg chg="add mod">
          <ac:chgData name="Yash Khandelwal" userId="92fb4c94-86b5-4006-9d9b-7aa66645bef2" providerId="ADAL" clId="{51AFFACD-DB4D-483E-B39C-765AF31BF1B3}" dt="2022-11-16T11:25:14.087" v="1968" actId="1076"/>
          <ac:picMkLst>
            <pc:docMk/>
            <pc:sldMk cId="2341474109" sldId="506"/>
            <ac:picMk id="8" creationId="{ADBCFE45-8B1A-83B0-2418-C19FDA6E1EAE}"/>
          </ac:picMkLst>
        </pc:picChg>
      </pc:sldChg>
      <pc:sldChg chg="addSp delSp modSp new mod ord">
        <pc:chgData name="Yash Khandelwal" userId="92fb4c94-86b5-4006-9d9b-7aa66645bef2" providerId="ADAL" clId="{51AFFACD-DB4D-483E-B39C-765AF31BF1B3}" dt="2022-11-17T03:02:30.927" v="2840" actId="207"/>
        <pc:sldMkLst>
          <pc:docMk/>
          <pc:sldMk cId="822384412" sldId="507"/>
        </pc:sldMkLst>
        <pc:spChg chg="del mod">
          <ac:chgData name="Yash Khandelwal" userId="92fb4c94-86b5-4006-9d9b-7aa66645bef2" providerId="ADAL" clId="{51AFFACD-DB4D-483E-B39C-765AF31BF1B3}" dt="2022-11-16T06:11:33.769" v="41" actId="26606"/>
          <ac:spMkLst>
            <pc:docMk/>
            <pc:sldMk cId="822384412" sldId="507"/>
            <ac:spMk id="2" creationId="{F86FA25D-0CB8-648F-9DA3-A0930C49C1F2}"/>
          </ac:spMkLst>
        </pc:spChg>
        <pc:spChg chg="del">
          <ac:chgData name="Yash Khandelwal" userId="92fb4c94-86b5-4006-9d9b-7aa66645bef2" providerId="ADAL" clId="{51AFFACD-DB4D-483E-B39C-765AF31BF1B3}" dt="2022-11-16T06:11:33.769" v="41" actId="26606"/>
          <ac:spMkLst>
            <pc:docMk/>
            <pc:sldMk cId="822384412" sldId="507"/>
            <ac:spMk id="3" creationId="{DC71CF4F-4B34-2367-86C9-F6FB8B1D5F0F}"/>
          </ac:spMkLst>
        </pc:spChg>
        <pc:spChg chg="mod ord modVis">
          <ac:chgData name="Yash Khandelwal" userId="92fb4c94-86b5-4006-9d9b-7aa66645bef2" providerId="ADAL" clId="{51AFFACD-DB4D-483E-B39C-765AF31BF1B3}" dt="2022-11-16T06:11:33.769" v="41" actId="26606"/>
          <ac:spMkLst>
            <pc:docMk/>
            <pc:sldMk cId="822384412" sldId="507"/>
            <ac:spMk id="4" creationId="{D193E449-4414-0D51-446E-C0F84542D5F2}"/>
          </ac:spMkLst>
        </pc:spChg>
        <pc:spChg chg="add mod">
          <ac:chgData name="Yash Khandelwal" userId="92fb4c94-86b5-4006-9d9b-7aa66645bef2" providerId="ADAL" clId="{51AFFACD-DB4D-483E-B39C-765AF31BF1B3}" dt="2022-11-16T09:23:44.332" v="936" actId="122"/>
          <ac:spMkLst>
            <pc:docMk/>
            <pc:sldMk cId="822384412" sldId="507"/>
            <ac:spMk id="7" creationId="{57C7ECD0-69C5-436A-1786-22AFA2C618AD}"/>
          </ac:spMkLst>
        </pc:spChg>
        <pc:spChg chg="add del mod">
          <ac:chgData name="Yash Khandelwal" userId="92fb4c94-86b5-4006-9d9b-7aa66645bef2" providerId="ADAL" clId="{51AFFACD-DB4D-483E-B39C-765AF31BF1B3}" dt="2022-11-16T09:22:52.009" v="862"/>
          <ac:spMkLst>
            <pc:docMk/>
            <pc:sldMk cId="822384412" sldId="507"/>
            <ac:spMk id="8" creationId="{C5CAF182-E397-8289-9A32-31F288A6EED7}"/>
          </ac:spMkLst>
        </pc:spChg>
        <pc:spChg chg="add mod">
          <ac:chgData name="Yash Khandelwal" userId="92fb4c94-86b5-4006-9d9b-7aa66645bef2" providerId="ADAL" clId="{51AFFACD-DB4D-483E-B39C-765AF31BF1B3}" dt="2022-11-16T12:47:48.203" v="2837" actId="20577"/>
          <ac:spMkLst>
            <pc:docMk/>
            <pc:sldMk cId="822384412" sldId="507"/>
            <ac:spMk id="9" creationId="{97093A29-44EC-6498-93EE-A23C47E80237}"/>
          </ac:spMkLst>
        </pc:spChg>
        <pc:spChg chg="add mod">
          <ac:chgData name="Yash Khandelwal" userId="92fb4c94-86b5-4006-9d9b-7aa66645bef2" providerId="ADAL" clId="{51AFFACD-DB4D-483E-B39C-765AF31BF1B3}" dt="2022-11-17T03:02:30.927" v="2840" actId="207"/>
          <ac:spMkLst>
            <pc:docMk/>
            <pc:sldMk cId="822384412" sldId="507"/>
            <ac:spMk id="10" creationId="{292F6728-A6D0-4E47-8320-D49ED182E323}"/>
          </ac:spMkLst>
        </pc:spChg>
        <pc:spChg chg="add mod">
          <ac:chgData name="Yash Khandelwal" userId="92fb4c94-86b5-4006-9d9b-7aa66645bef2" providerId="ADAL" clId="{51AFFACD-DB4D-483E-B39C-765AF31BF1B3}" dt="2022-11-16T09:23:49.622" v="953" actId="20577"/>
          <ac:spMkLst>
            <pc:docMk/>
            <pc:sldMk cId="822384412" sldId="507"/>
            <ac:spMk id="11" creationId="{88E100F3-4636-045E-9FA5-3DA19509B97E}"/>
          </ac:spMkLst>
        </pc:spChg>
        <pc:picChg chg="add del mod">
          <ac:chgData name="Yash Khandelwal" userId="92fb4c94-86b5-4006-9d9b-7aa66645bef2" providerId="ADAL" clId="{51AFFACD-DB4D-483E-B39C-765AF31BF1B3}" dt="2022-11-16T09:11:39.476" v="492" actId="21"/>
          <ac:picMkLst>
            <pc:docMk/>
            <pc:sldMk cId="822384412" sldId="507"/>
            <ac:picMk id="5" creationId="{6E800007-7AA3-DF21-3D90-8526AB64EF7E}"/>
          </ac:picMkLst>
        </pc:picChg>
        <pc:picChg chg="add del mod">
          <ac:chgData name="Yash Khandelwal" userId="92fb4c94-86b5-4006-9d9b-7aa66645bef2" providerId="ADAL" clId="{51AFFACD-DB4D-483E-B39C-765AF31BF1B3}" dt="2022-11-16T09:11:39.476" v="492" actId="21"/>
          <ac:picMkLst>
            <pc:docMk/>
            <pc:sldMk cId="822384412" sldId="507"/>
            <ac:picMk id="6" creationId="{7779D09E-753F-A250-3A95-47753D731D3C}"/>
          </ac:picMkLst>
        </pc:picChg>
        <pc:picChg chg="add mod">
          <ac:chgData name="Yash Khandelwal" userId="92fb4c94-86b5-4006-9d9b-7aa66645bef2" providerId="ADAL" clId="{51AFFACD-DB4D-483E-B39C-765AF31BF1B3}" dt="2022-11-16T10:02:59.155" v="1512" actId="1076"/>
          <ac:picMkLst>
            <pc:docMk/>
            <pc:sldMk cId="822384412" sldId="507"/>
            <ac:picMk id="13" creationId="{6615EC81-DCE9-C106-0A47-12C7FDB66C80}"/>
          </ac:picMkLst>
        </pc:picChg>
      </pc:sldChg>
      <pc:sldChg chg="addSp modSp new mod ord">
        <pc:chgData name="Yash Khandelwal" userId="92fb4c94-86b5-4006-9d9b-7aa66645bef2" providerId="ADAL" clId="{51AFFACD-DB4D-483E-B39C-765AF31BF1B3}" dt="2022-11-18T01:23:34.958" v="3219" actId="1076"/>
        <pc:sldMkLst>
          <pc:docMk/>
          <pc:sldMk cId="2230084574" sldId="508"/>
        </pc:sldMkLst>
        <pc:spChg chg="mod">
          <ac:chgData name="Yash Khandelwal" userId="92fb4c94-86b5-4006-9d9b-7aa66645bef2" providerId="ADAL" clId="{51AFFACD-DB4D-483E-B39C-765AF31BF1B3}" dt="2022-11-16T06:29:02.925" v="165" actId="20577"/>
          <ac:spMkLst>
            <pc:docMk/>
            <pc:sldMk cId="2230084574" sldId="508"/>
            <ac:spMk id="2" creationId="{1FF16CD0-E6A5-2530-37DC-CC7EBCC25F51}"/>
          </ac:spMkLst>
        </pc:spChg>
        <pc:spChg chg="mod">
          <ac:chgData name="Yash Khandelwal" userId="92fb4c94-86b5-4006-9d9b-7aa66645bef2" providerId="ADAL" clId="{51AFFACD-DB4D-483E-B39C-765AF31BF1B3}" dt="2022-11-16T11:26:17.673" v="2007" actId="2711"/>
          <ac:spMkLst>
            <pc:docMk/>
            <pc:sldMk cId="2230084574" sldId="508"/>
            <ac:spMk id="3" creationId="{88B6D374-B18C-A21A-6757-1418413A1166}"/>
          </ac:spMkLst>
        </pc:spChg>
        <pc:spChg chg="add mod">
          <ac:chgData name="Yash Khandelwal" userId="92fb4c94-86b5-4006-9d9b-7aa66645bef2" providerId="ADAL" clId="{51AFFACD-DB4D-483E-B39C-765AF31BF1B3}" dt="2022-11-16T11:19:06.128" v="1619"/>
          <ac:spMkLst>
            <pc:docMk/>
            <pc:sldMk cId="2230084574" sldId="508"/>
            <ac:spMk id="8" creationId="{D6CAD84B-1A3A-9E7C-1008-C3A083888E65}"/>
          </ac:spMkLst>
        </pc:spChg>
        <pc:spChg chg="add mod">
          <ac:chgData name="Yash Khandelwal" userId="92fb4c94-86b5-4006-9d9b-7aa66645bef2" providerId="ADAL" clId="{51AFFACD-DB4D-483E-B39C-765AF31BF1B3}" dt="2022-11-16T11:21:32.481" v="1719" actId="164"/>
          <ac:spMkLst>
            <pc:docMk/>
            <pc:sldMk cId="2230084574" sldId="508"/>
            <ac:spMk id="9" creationId="{BF6A1384-1DDB-AC27-60C0-E99B53B92F82}"/>
          </ac:spMkLst>
        </pc:spChg>
        <pc:grpChg chg="add mod">
          <ac:chgData name="Yash Khandelwal" userId="92fb4c94-86b5-4006-9d9b-7aa66645bef2" providerId="ADAL" clId="{51AFFACD-DB4D-483E-B39C-765AF31BF1B3}" dt="2022-11-18T01:23:28.236" v="3217" actId="1076"/>
          <ac:grpSpMkLst>
            <pc:docMk/>
            <pc:sldMk cId="2230084574" sldId="508"/>
            <ac:grpSpMk id="10" creationId="{739E8721-7BEC-9E1A-ADDF-BF6CE1F508CD}"/>
          </ac:grpSpMkLst>
        </pc:grpChg>
        <pc:picChg chg="mod">
          <ac:chgData name="Yash Khandelwal" userId="92fb4c94-86b5-4006-9d9b-7aa66645bef2" providerId="ADAL" clId="{51AFFACD-DB4D-483E-B39C-765AF31BF1B3}" dt="2022-11-18T01:23:30.371" v="3218" actId="1076"/>
          <ac:picMkLst>
            <pc:docMk/>
            <pc:sldMk cId="2230084574" sldId="508"/>
            <ac:picMk id="5" creationId="{A7911721-3FD9-2949-37DC-A353F539C59D}"/>
          </ac:picMkLst>
        </pc:picChg>
        <pc:picChg chg="add mod">
          <ac:chgData name="Yash Khandelwal" userId="92fb4c94-86b5-4006-9d9b-7aa66645bef2" providerId="ADAL" clId="{51AFFACD-DB4D-483E-B39C-765AF31BF1B3}" dt="2022-11-16T11:19:20.047" v="1621" actId="1076"/>
          <ac:picMkLst>
            <pc:docMk/>
            <pc:sldMk cId="2230084574" sldId="508"/>
            <ac:picMk id="6" creationId="{83B527B1-566E-01B7-C7E6-F9A5F730B8A4}"/>
          </ac:picMkLst>
        </pc:picChg>
        <pc:picChg chg="add mod">
          <ac:chgData name="Yash Khandelwal" userId="92fb4c94-86b5-4006-9d9b-7aa66645bef2" providerId="ADAL" clId="{51AFFACD-DB4D-483E-B39C-765AF31BF1B3}" dt="2022-11-16T11:21:32.481" v="1719" actId="164"/>
          <ac:picMkLst>
            <pc:docMk/>
            <pc:sldMk cId="2230084574" sldId="508"/>
            <ac:picMk id="7" creationId="{BD7CDD48-60B6-B594-8A28-713CDD37BBC8}"/>
          </ac:picMkLst>
        </pc:picChg>
        <pc:picChg chg="mod">
          <ac:chgData name="Yash Khandelwal" userId="92fb4c94-86b5-4006-9d9b-7aa66645bef2" providerId="ADAL" clId="{51AFFACD-DB4D-483E-B39C-765AF31BF1B3}" dt="2022-11-18T01:23:34.958" v="3219" actId="1076"/>
          <ac:picMkLst>
            <pc:docMk/>
            <pc:sldMk cId="2230084574" sldId="508"/>
            <ac:picMk id="12" creationId="{626C2D8A-F850-73AE-F11A-1E5C405AFF91}"/>
          </ac:picMkLst>
        </pc:picChg>
      </pc:sldChg>
      <pc:sldChg chg="addSp delSp modSp new mod">
        <pc:chgData name="Yash Khandelwal" userId="92fb4c94-86b5-4006-9d9b-7aa66645bef2" providerId="ADAL" clId="{51AFFACD-DB4D-483E-B39C-765AF31BF1B3}" dt="2022-11-16T11:28:24.266" v="2333" actId="2711"/>
        <pc:sldMkLst>
          <pc:docMk/>
          <pc:sldMk cId="1441247589" sldId="509"/>
        </pc:sldMkLst>
        <pc:spChg chg="mod">
          <ac:chgData name="Yash Khandelwal" userId="92fb4c94-86b5-4006-9d9b-7aa66645bef2" providerId="ADAL" clId="{51AFFACD-DB4D-483E-B39C-765AF31BF1B3}" dt="2022-11-16T11:18:08.061" v="1596" actId="20577"/>
          <ac:spMkLst>
            <pc:docMk/>
            <pc:sldMk cId="1441247589" sldId="509"/>
            <ac:spMk id="2" creationId="{5868DA97-D7A2-8E96-C4A9-D94A2004C8CF}"/>
          </ac:spMkLst>
        </pc:spChg>
        <pc:spChg chg="mod">
          <ac:chgData name="Yash Khandelwal" userId="92fb4c94-86b5-4006-9d9b-7aa66645bef2" providerId="ADAL" clId="{51AFFACD-DB4D-483E-B39C-765AF31BF1B3}" dt="2022-11-16T11:28:24.266" v="2333" actId="2711"/>
          <ac:spMkLst>
            <pc:docMk/>
            <pc:sldMk cId="1441247589" sldId="509"/>
            <ac:spMk id="3" creationId="{7E9BE7B3-9733-2BB6-3029-8B84F68EFECF}"/>
          </ac:spMkLst>
        </pc:spChg>
        <pc:spChg chg="add del mod">
          <ac:chgData name="Yash Khandelwal" userId="92fb4c94-86b5-4006-9d9b-7aa66645bef2" providerId="ADAL" clId="{51AFFACD-DB4D-483E-B39C-765AF31BF1B3}" dt="2022-11-16T11:19:04.921" v="1618" actId="21"/>
          <ac:spMkLst>
            <pc:docMk/>
            <pc:sldMk cId="1441247589" sldId="509"/>
            <ac:spMk id="7" creationId="{0FB5BC3E-2AB8-07CF-948F-43543BC72D49}"/>
          </ac:spMkLst>
        </pc:spChg>
        <pc:spChg chg="add del">
          <ac:chgData name="Yash Khandelwal" userId="92fb4c94-86b5-4006-9d9b-7aa66645bef2" providerId="ADAL" clId="{51AFFACD-DB4D-483E-B39C-765AF31BF1B3}" dt="2022-11-16T11:17:57.744" v="1547" actId="22"/>
          <ac:spMkLst>
            <pc:docMk/>
            <pc:sldMk cId="1441247589" sldId="509"/>
            <ac:spMk id="9" creationId="{58B1343C-F997-1947-4625-9C985ED0AAD5}"/>
          </ac:spMkLst>
        </pc:spChg>
        <pc:picChg chg="add del mod">
          <ac:chgData name="Yash Khandelwal" userId="92fb4c94-86b5-4006-9d9b-7aa66645bef2" providerId="ADAL" clId="{51AFFACD-DB4D-483E-B39C-765AF31BF1B3}" dt="2022-11-16T11:18:19.532" v="1613" actId="21"/>
          <ac:picMkLst>
            <pc:docMk/>
            <pc:sldMk cId="1441247589" sldId="509"/>
            <ac:picMk id="6" creationId="{6B886A23-476B-8324-A115-D0064068BC73}"/>
          </ac:picMkLst>
        </pc:picChg>
      </pc:sldChg>
    </pc:docChg>
  </pc:docChgLst>
  <pc:docChgLst>
    <pc:chgData name="Ahmet Karatas" userId="S::z5311022@ad.unsw.edu.au::efd49979-4248-4948-9682-22261a25b176" providerId="AD" clId="Web-{CD8134CE-6CE8-DCB1-8D71-EAC0DAD5220F}"/>
    <pc:docChg chg="modSld">
      <pc:chgData name="Ahmet Karatas" userId="S::z5311022@ad.unsw.edu.au::efd49979-4248-4948-9682-22261a25b176" providerId="AD" clId="Web-{CD8134CE-6CE8-DCB1-8D71-EAC0DAD5220F}" dt="2022-11-17T09:44:05.236" v="68"/>
      <pc:docMkLst>
        <pc:docMk/>
      </pc:docMkLst>
      <pc:sldChg chg="modNotes">
        <pc:chgData name="Ahmet Karatas" userId="S::z5311022@ad.unsw.edu.au::efd49979-4248-4948-9682-22261a25b176" providerId="AD" clId="Web-{CD8134CE-6CE8-DCB1-8D71-EAC0DAD5220F}" dt="2022-11-17T09:44:05.236" v="68"/>
        <pc:sldMkLst>
          <pc:docMk/>
          <pc:sldMk cId="951297483" sldId="256"/>
        </pc:sldMkLst>
      </pc:sldChg>
      <pc:sldChg chg="modNotes">
        <pc:chgData name="Ahmet Karatas" userId="S::z5311022@ad.unsw.edu.au::efd49979-4248-4948-9682-22261a25b176" providerId="AD" clId="Web-{CD8134CE-6CE8-DCB1-8D71-EAC0DAD5220F}" dt="2022-11-17T09:43:29.360" v="49"/>
        <pc:sldMkLst>
          <pc:docMk/>
          <pc:sldMk cId="395896547" sldId="450"/>
        </pc:sldMkLst>
      </pc:sldChg>
    </pc:docChg>
  </pc:docChgLst>
  <pc:docChgLst>
    <pc:chgData name="Armaan Bhullar" userId="S::z5312870@ad.unsw.edu.au::81319e30-5660-4982-bf5c-f814c742b6e8" providerId="AD" clId="Web-{F7557599-9F18-4165-AB9D-655DE43AAAA7}"/>
    <pc:docChg chg="modSld">
      <pc:chgData name="Armaan Bhullar" userId="S::z5312870@ad.unsw.edu.au::81319e30-5660-4982-bf5c-f814c742b6e8" providerId="AD" clId="Web-{F7557599-9F18-4165-AB9D-655DE43AAAA7}" dt="2022-11-17T11:51:21.638" v="391" actId="20577"/>
      <pc:docMkLst>
        <pc:docMk/>
      </pc:docMkLst>
      <pc:sldChg chg="addSp delSp modSp">
        <pc:chgData name="Armaan Bhullar" userId="S::z5312870@ad.unsw.edu.au::81319e30-5660-4982-bf5c-f814c742b6e8" providerId="AD" clId="Web-{F7557599-9F18-4165-AB9D-655DE43AAAA7}" dt="2022-11-17T10:41:17.228" v="366" actId="1076"/>
        <pc:sldMkLst>
          <pc:docMk/>
          <pc:sldMk cId="2230084574" sldId="508"/>
        </pc:sldMkLst>
        <pc:spChg chg="mod">
          <ac:chgData name="Armaan Bhullar" userId="S::z5312870@ad.unsw.edu.au::81319e30-5660-4982-bf5c-f814c742b6e8" providerId="AD" clId="Web-{F7557599-9F18-4165-AB9D-655DE43AAAA7}" dt="2022-11-17T10:40:53.583" v="356" actId="20577"/>
          <ac:spMkLst>
            <pc:docMk/>
            <pc:sldMk cId="2230084574" sldId="508"/>
            <ac:spMk id="3" creationId="{88B6D374-B18C-A21A-6757-1418413A1166}"/>
          </ac:spMkLst>
        </pc:spChg>
        <pc:grpChg chg="mod">
          <ac:chgData name="Armaan Bhullar" userId="S::z5312870@ad.unsw.edu.au::81319e30-5660-4982-bf5c-f814c742b6e8" providerId="AD" clId="Web-{F7557599-9F18-4165-AB9D-655DE43AAAA7}" dt="2022-11-17T10:19:31.941" v="259" actId="1076"/>
          <ac:grpSpMkLst>
            <pc:docMk/>
            <pc:sldMk cId="2230084574" sldId="508"/>
            <ac:grpSpMk id="10" creationId="{739E8721-7BEC-9E1A-ADDF-BF6CE1F508CD}"/>
          </ac:grpSpMkLst>
        </pc:grpChg>
        <pc:picChg chg="add mod">
          <ac:chgData name="Armaan Bhullar" userId="S::z5312870@ad.unsw.edu.au::81319e30-5660-4982-bf5c-f814c742b6e8" providerId="AD" clId="Web-{F7557599-9F18-4165-AB9D-655DE43AAAA7}" dt="2022-11-17T10:41:17.228" v="366" actId="1076"/>
          <ac:picMkLst>
            <pc:docMk/>
            <pc:sldMk cId="2230084574" sldId="508"/>
            <ac:picMk id="5" creationId="{A7911721-3FD9-2949-37DC-A353F539C59D}"/>
          </ac:picMkLst>
        </pc:picChg>
        <pc:picChg chg="del mod">
          <ac:chgData name="Armaan Bhullar" userId="S::z5312870@ad.unsw.edu.au::81319e30-5660-4982-bf5c-f814c742b6e8" providerId="AD" clId="Web-{F7557599-9F18-4165-AB9D-655DE43AAAA7}" dt="2022-11-17T10:39:36.175" v="299"/>
          <ac:picMkLst>
            <pc:docMk/>
            <pc:sldMk cId="2230084574" sldId="508"/>
            <ac:picMk id="6" creationId="{83B527B1-566E-01B7-C7E6-F9A5F730B8A4}"/>
          </ac:picMkLst>
        </pc:picChg>
        <pc:picChg chg="add del mod">
          <ac:chgData name="Armaan Bhullar" userId="S::z5312870@ad.unsw.edu.au::81319e30-5660-4982-bf5c-f814c742b6e8" providerId="AD" clId="Web-{F7557599-9F18-4165-AB9D-655DE43AAAA7}" dt="2022-11-17T10:20:14.333" v="266"/>
          <ac:picMkLst>
            <pc:docMk/>
            <pc:sldMk cId="2230084574" sldId="508"/>
            <ac:picMk id="11" creationId="{93CB1BBC-7712-8FDE-F1AA-3D64DA75E46F}"/>
          </ac:picMkLst>
        </pc:picChg>
        <pc:picChg chg="add mod">
          <ac:chgData name="Armaan Bhullar" userId="S::z5312870@ad.unsw.edu.au::81319e30-5660-4982-bf5c-f814c742b6e8" providerId="AD" clId="Web-{F7557599-9F18-4165-AB9D-655DE43AAAA7}" dt="2022-11-17T10:41:15.931" v="365" actId="1076"/>
          <ac:picMkLst>
            <pc:docMk/>
            <pc:sldMk cId="2230084574" sldId="508"/>
            <ac:picMk id="12" creationId="{626C2D8A-F850-73AE-F11A-1E5C405AFF91}"/>
          </ac:picMkLst>
        </pc:picChg>
      </pc:sldChg>
      <pc:sldChg chg="addSp delSp modSp">
        <pc:chgData name="Armaan Bhullar" userId="S::z5312870@ad.unsw.edu.au::81319e30-5660-4982-bf5c-f814c742b6e8" providerId="AD" clId="Web-{F7557599-9F18-4165-AB9D-655DE43AAAA7}" dt="2022-11-17T11:51:21.638" v="391" actId="20577"/>
        <pc:sldMkLst>
          <pc:docMk/>
          <pc:sldMk cId="1441247589" sldId="509"/>
        </pc:sldMkLst>
        <pc:spChg chg="mod">
          <ac:chgData name="Armaan Bhullar" userId="S::z5312870@ad.unsw.edu.au::81319e30-5660-4982-bf5c-f814c742b6e8" providerId="AD" clId="Web-{F7557599-9F18-4165-AB9D-655DE43AAAA7}" dt="2022-11-17T11:51:21.638" v="391" actId="20577"/>
          <ac:spMkLst>
            <pc:docMk/>
            <pc:sldMk cId="1441247589" sldId="509"/>
            <ac:spMk id="3" creationId="{7E9BE7B3-9733-2BB6-3029-8B84F68EFECF}"/>
          </ac:spMkLst>
        </pc:spChg>
        <pc:picChg chg="add mod">
          <ac:chgData name="Armaan Bhullar" userId="S::z5312870@ad.unsw.edu.au::81319e30-5660-4982-bf5c-f814c742b6e8" providerId="AD" clId="Web-{F7557599-9F18-4165-AB9D-655DE43AAAA7}" dt="2022-11-17T10:14:34.714" v="188" actId="1076"/>
          <ac:picMkLst>
            <pc:docMk/>
            <pc:sldMk cId="1441247589" sldId="509"/>
            <ac:picMk id="5" creationId="{C3FE7A11-D2E6-24C3-F7FF-4DAE2B61F0D3}"/>
          </ac:picMkLst>
        </pc:picChg>
        <pc:picChg chg="add del mod">
          <ac:chgData name="Armaan Bhullar" userId="S::z5312870@ad.unsw.edu.au::81319e30-5660-4982-bf5c-f814c742b6e8" providerId="AD" clId="Web-{F7557599-9F18-4165-AB9D-655DE43AAAA7}" dt="2022-11-17T11:51:12.028" v="376"/>
          <ac:picMkLst>
            <pc:docMk/>
            <pc:sldMk cId="1441247589" sldId="509"/>
            <ac:picMk id="6" creationId="{E31B50CB-E8C4-E376-FD47-ABCAF703DD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Dsfsdf</a:t>
            </a:r>
          </a:p>
          <a:p>
            <a:r>
              <a:rPr lang="en-US" err="1">
                <a:cs typeface="Calibri"/>
              </a:rPr>
              <a:t>Sdfsd</a:t>
            </a:r>
          </a:p>
          <a:p>
            <a:r>
              <a:rPr lang="en-US" err="1">
                <a:cs typeface="Calibri"/>
              </a:rPr>
              <a:t>Dsf</a:t>
            </a:r>
          </a:p>
          <a:p>
            <a:r>
              <a:rPr lang="en-US" err="1">
                <a:cs typeface="Calibri"/>
              </a:rPr>
              <a:t>Fds</a:t>
            </a:r>
          </a:p>
          <a:p>
            <a:r>
              <a:rPr lang="en-US">
                <a:cs typeface="Calibri"/>
              </a:rPr>
              <a:t>F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Dsfdsfdsdfdsfsdfsdf</a:t>
            </a:r>
          </a:p>
          <a:p>
            <a:r>
              <a:rPr lang="en-US" err="1">
                <a:cs typeface="Calibri"/>
              </a:rPr>
              <a:t>Dsfsdf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Sdfds</a:t>
            </a:r>
          </a:p>
          <a:p>
            <a:r>
              <a:rPr lang="en-US">
                <a:cs typeface="Calibri"/>
              </a:rPr>
              <a:t>Df</a:t>
            </a:r>
          </a:p>
          <a:p>
            <a:r>
              <a:rPr lang="en-US">
                <a:cs typeface="Calibri"/>
              </a:rPr>
              <a:t>Sdsfs</a:t>
            </a:r>
          </a:p>
          <a:p>
            <a:r>
              <a:rPr lang="en-US">
                <a:cs typeface="Calibri"/>
              </a:rPr>
              <a:t>Dsfdsffsd</a:t>
            </a:r>
          </a:p>
          <a:p>
            <a:r>
              <a:rPr lang="en-US">
                <a:cs typeface="Calibri"/>
              </a:rPr>
              <a:t>Dsff</a:t>
            </a:r>
          </a:p>
          <a:p>
            <a:r>
              <a:rPr lang="en-US">
                <a:cs typeface="Calibri"/>
              </a:rPr>
              <a:t>Sdfdsf</a:t>
            </a:r>
          </a:p>
          <a:p>
            <a:r>
              <a:rPr lang="en-US">
                <a:cs typeface="Calibri"/>
              </a:rPr>
              <a:t>Dsfs</a:t>
            </a:r>
          </a:p>
          <a:p>
            <a:r>
              <a:rPr lang="en-US">
                <a:cs typeface="Calibri"/>
              </a:rPr>
              <a:t>Dfdsf</a:t>
            </a:r>
          </a:p>
          <a:p>
            <a:r>
              <a:rPr lang="en-US">
                <a:cs typeface="Calibri"/>
              </a:rPr>
              <a:t>Ds</a:t>
            </a:r>
          </a:p>
          <a:p>
            <a:r>
              <a:rPr lang="en-US">
                <a:cs typeface="Calibri"/>
              </a:rPr>
              <a:t>F</a:t>
            </a:r>
          </a:p>
          <a:p>
            <a:r>
              <a:rPr lang="en-US">
                <a:cs typeface="Calibri"/>
              </a:rPr>
              <a:t>Fsdf</a:t>
            </a:r>
          </a:p>
          <a:p>
            <a:r>
              <a:rPr lang="en-US">
                <a:cs typeface="Calibri"/>
              </a:rPr>
              <a:t>dsfsdfds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0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EE Title_Z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724D72-60DB-4E5D-B296-4CA5F9416176}"/>
              </a:ext>
            </a:extLst>
          </p:cNvPr>
          <p:cNvSpPr/>
          <p:nvPr userDrawn="1"/>
        </p:nvSpPr>
        <p:spPr>
          <a:xfrm>
            <a:off x="0" y="-70945"/>
            <a:ext cx="12192000" cy="106867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Cambria" panose="02040503050406030204" pitchFamily="18" charset="0"/>
            </a:endParaRPr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E8CD0D71-5AB6-46FB-88D0-E46ABF17AC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2" y="5584"/>
            <a:ext cx="913324" cy="106867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D32EA08-3482-42F8-8CB5-1CA94F0B5B8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/>
          <a:srcRect l="2816"/>
          <a:stretch/>
        </p:blipFill>
        <p:spPr bwMode="auto">
          <a:xfrm>
            <a:off x="106962" y="4185889"/>
            <a:ext cx="4520446" cy="2615467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0A99245-4959-42CE-BE03-5B617832F6E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/>
          <a:srcRect r="7788"/>
          <a:stretch/>
        </p:blipFill>
        <p:spPr bwMode="auto">
          <a:xfrm>
            <a:off x="7449174" y="4175846"/>
            <a:ext cx="4648373" cy="262551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0CBFBA4D-11E8-432D-8C11-8A306718E43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/>
          <a:srcRect l="1801" t="5280" r="2786" b="5308"/>
          <a:stretch/>
        </p:blipFill>
        <p:spPr bwMode="auto">
          <a:xfrm>
            <a:off x="4060003" y="4175846"/>
            <a:ext cx="3962400" cy="2614612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EF261FC7-5B1B-4A16-952B-8475AD9D2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33488"/>
            <a:ext cx="10515600" cy="1325563"/>
          </a:xfrm>
        </p:spPr>
        <p:txBody>
          <a:bodyPr>
            <a:normAutofit/>
          </a:bodyPr>
          <a:lstStyle>
            <a:lvl1pPr algn="ctr"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  <a:endParaRPr lang="en-A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6E6EA7-395A-4679-B244-0A9D6260AA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0" y="2755624"/>
            <a:ext cx="3962400" cy="1023938"/>
          </a:xfrm>
        </p:spPr>
        <p:txBody>
          <a:bodyPr anchor="ctr"/>
          <a:lstStyle>
            <a:lvl1pPr marL="0" indent="0" algn="ct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Subtitle/ Name/ Date </a:t>
            </a:r>
          </a:p>
        </p:txBody>
      </p:sp>
    </p:spTree>
    <p:extLst>
      <p:ext uri="{BB962C8B-B14F-4D97-AF65-F5344CB8AC3E}">
        <p14:creationId xmlns:p14="http://schemas.microsoft.com/office/powerpoint/2010/main" val="130998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_Z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EE00B7-0F7A-450E-80E4-5348DF1C6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2550"/>
            <a:ext cx="6400800" cy="647227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0C4498-CB76-4B15-9F69-F579B4CF2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3224" y="365125"/>
            <a:ext cx="4600575" cy="1325563"/>
          </a:xfrm>
        </p:spPr>
        <p:txBody>
          <a:bodyPr>
            <a:normAutofit/>
          </a:bodyPr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Outline</a:t>
            </a:r>
            <a:endParaRPr lang="en-AU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EEC298AA-457D-2D43-8EFD-FE8EC386582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53224" y="1894169"/>
            <a:ext cx="4600575" cy="45987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Content </a:t>
            </a:r>
          </a:p>
          <a:p>
            <a:pPr lvl="1"/>
            <a:r>
              <a:rPr lang="en-US"/>
              <a:t>Content </a:t>
            </a:r>
          </a:p>
        </p:txBody>
      </p:sp>
    </p:spTree>
    <p:extLst>
      <p:ext uri="{BB962C8B-B14F-4D97-AF65-F5344CB8AC3E}">
        <p14:creationId xmlns:p14="http://schemas.microsoft.com/office/powerpoint/2010/main" val="238230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_Z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4B25D7-8879-4DC5-8D75-6DB867087D5F}"/>
              </a:ext>
            </a:extLst>
          </p:cNvPr>
          <p:cNvSpPr/>
          <p:nvPr/>
        </p:nvSpPr>
        <p:spPr>
          <a:xfrm>
            <a:off x="0" y="6426441"/>
            <a:ext cx="12192000" cy="431559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EEB389FE-46D9-4B6F-B0C8-7EC662BB7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" y="6426441"/>
            <a:ext cx="935626" cy="4030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26775D-6A24-4597-8571-4A7098834D5C}"/>
              </a:ext>
            </a:extLst>
          </p:cNvPr>
          <p:cNvSpPr/>
          <p:nvPr userDrawn="1"/>
        </p:nvSpPr>
        <p:spPr>
          <a:xfrm>
            <a:off x="96963" y="173005"/>
            <a:ext cx="111436" cy="574111"/>
          </a:xfrm>
          <a:prstGeom prst="rect">
            <a:avLst/>
          </a:prstGeom>
          <a:solidFill>
            <a:srgbClr val="FFDC00"/>
          </a:solidFill>
          <a:ln>
            <a:solidFill>
              <a:srgbClr val="FFD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3F553C-0623-4DC1-B241-C3A5C84FFEE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30011" y="164692"/>
            <a:ext cx="11865025" cy="574111"/>
          </a:xfrm>
        </p:spPr>
        <p:txBody>
          <a:bodyPr>
            <a:normAutofit/>
          </a:bodyPr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  <a:endParaRPr lang="en-AU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482C4E6-8CE4-4700-914F-04D457AAC2C7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96962" y="791168"/>
            <a:ext cx="5999037" cy="561507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Content </a:t>
            </a:r>
          </a:p>
          <a:p>
            <a:pPr lvl="1"/>
            <a:r>
              <a:rPr lang="en-US"/>
              <a:t>Content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DFF7346-B95C-4A0B-B0AC-64691262DB18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>
          <a:xfrm>
            <a:off x="9374012" y="6445406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7EAF1C-21CD-FD45-AA63-4B29BB0D22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3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d.unsw.edu.au\oneunsw\PVS\MS\All Staff\Branding\Branding - Never Stand Still\Templates\Faculty and Unit Bands\RGB - for screen - med quality, 600 ppi\ENG banner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124745"/>
            <a:ext cx="12196233" cy="251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856651" y="3340800"/>
            <a:ext cx="5711957" cy="28803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56000" y="1772470"/>
            <a:ext cx="758401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56000" y="2322000"/>
            <a:ext cx="7586133" cy="431800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B484E5-0D28-4D3D-99D5-BE715C2F6C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21" y="1412777"/>
            <a:ext cx="1923505" cy="171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98B6C-F0AE-E14B-8CFB-D5B095A21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41F74-4E14-F942-9C25-36878CD2B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166F-47F6-4548-9DB8-FFE83162A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E7EAF1C-21CD-FD45-AA63-4B29BB0D22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0" r:id="rId3"/>
    <p:sldLayoutId id="214748367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olly_herndon_what_if_you_could_sing_in_your_favorite_musician_s_voice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5cbCYwgQkTE?feature=oembed" TargetMode="Externa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7947E-BBAB-4524-8384-8E7EF81D8F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6488" y="3277698"/>
            <a:ext cx="4283968" cy="302605"/>
          </a:xfrm>
        </p:spPr>
        <p:txBody>
          <a:bodyPr/>
          <a:lstStyle/>
          <a:p>
            <a:pPr algn="ctr"/>
            <a:r>
              <a:rPr lang="en-US" sz="1400"/>
              <a:t>COMP9444 Neural Networks and Deep Learning</a:t>
            </a:r>
            <a:endParaRPr lang="en-AU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42632-0802-4548-996A-94A0E31BE5A2}"/>
              </a:ext>
            </a:extLst>
          </p:cNvPr>
          <p:cNvSpPr txBox="1"/>
          <p:nvPr/>
        </p:nvSpPr>
        <p:spPr>
          <a:xfrm>
            <a:off x="728038" y="4366661"/>
            <a:ext cx="103768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+mj-lt"/>
              </a:rPr>
              <a:t>Yash Khandelwal, Ahmet Karatas, Damian Basso and Armaan Bhullar</a:t>
            </a:r>
          </a:p>
          <a:p>
            <a:pPr algn="ctr"/>
            <a:endParaRPr lang="en-US" sz="2800" b="1">
              <a:latin typeface="+mj-lt"/>
            </a:endParaRPr>
          </a:p>
          <a:p>
            <a:pPr algn="ctr"/>
            <a:r>
              <a:rPr lang="en-US" sz="2000">
                <a:latin typeface="+mj-lt"/>
              </a:rPr>
              <a:t>School of Computer Science and Engineering</a:t>
            </a:r>
          </a:p>
          <a:p>
            <a:pPr algn="ctr"/>
            <a:r>
              <a:rPr lang="en-US" sz="2000">
                <a:latin typeface="+mj-lt"/>
              </a:rPr>
              <a:t>Faculty of Engineering</a:t>
            </a:r>
          </a:p>
          <a:p>
            <a:pPr algn="ctr"/>
            <a:r>
              <a:rPr lang="en-US" sz="2000">
                <a:latin typeface="+mj-lt"/>
              </a:rPr>
              <a:t>The University of New South Wales, Sydney, Australia</a:t>
            </a:r>
            <a:endParaRPr lang="en-US" altLang="zh-CN" sz="2000">
              <a:latin typeface="+mj-lt"/>
            </a:endParaRPr>
          </a:p>
        </p:txBody>
      </p:sp>
      <p:pic>
        <p:nvPicPr>
          <p:cNvPr id="14" name="图片 3">
            <a:extLst>
              <a:ext uri="{FF2B5EF4-FFF2-40B4-BE49-F238E27FC236}">
                <a16:creationId xmlns:a16="http://schemas.microsoft.com/office/drawing/2014/main" id="{CA521180-ECF4-48B2-9528-885BEA2BF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60648"/>
            <a:ext cx="1963089" cy="514249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DAD78E5-6D13-43A0-989B-E3940DA1C9AB}"/>
              </a:ext>
            </a:extLst>
          </p:cNvPr>
          <p:cNvSpPr txBox="1">
            <a:spLocks/>
          </p:cNvSpPr>
          <p:nvPr/>
        </p:nvSpPr>
        <p:spPr>
          <a:xfrm>
            <a:off x="1775520" y="1598361"/>
            <a:ext cx="8640960" cy="156833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/>
            <a:r>
              <a:rPr lang="en-AU" b="1"/>
              <a:t>Automated Speaker Verification - A Study in Deep Neural Networks and Transfer Learning </a:t>
            </a:r>
          </a:p>
        </p:txBody>
      </p:sp>
    </p:spTree>
    <p:extLst>
      <p:ext uri="{BB962C8B-B14F-4D97-AF65-F5344CB8AC3E}">
        <p14:creationId xmlns:p14="http://schemas.microsoft.com/office/powerpoint/2010/main" val="95129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8915"/>
    </mc:Choice>
    <mc:Fallback>
      <p:transition advTm="1089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193E449-4414-0D51-446E-C0F84542D5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E7EAF1C-21CD-FD45-AA63-4B29BB0D22A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C7ECD0-69C5-436A-1786-22AFA2C61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11" y="164692"/>
            <a:ext cx="5999037" cy="57411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+mj-lt"/>
              </a:rPr>
              <a:t>Strengths</a:t>
            </a:r>
            <a:endParaRPr lang="en-AU" b="1">
              <a:latin typeface="+mj-lt"/>
            </a:endParaRP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97093A29-44EC-6498-93EE-A23C47E802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011" y="774146"/>
            <a:ext cx="5999037" cy="5615079"/>
          </a:xfrm>
        </p:spPr>
        <p:txBody>
          <a:bodyPr/>
          <a:lstStyle/>
          <a:p>
            <a:r>
              <a:rPr lang="en-AU">
                <a:latin typeface="+mj-lt"/>
              </a:rPr>
              <a:t>Baseline comparisons with other models </a:t>
            </a:r>
          </a:p>
          <a:p>
            <a:pPr lvl="1"/>
            <a:r>
              <a:rPr lang="en-AU">
                <a:latin typeface="+mj-lt"/>
              </a:rPr>
              <a:t>X-vector Model</a:t>
            </a:r>
          </a:p>
          <a:p>
            <a:pPr lvl="1"/>
            <a:endParaRPr lang="en-AU">
              <a:latin typeface="+mj-lt"/>
            </a:endParaRPr>
          </a:p>
          <a:p>
            <a:pPr lvl="1"/>
            <a:endParaRPr lang="en-AU">
              <a:latin typeface="+mj-lt"/>
            </a:endParaRPr>
          </a:p>
          <a:p>
            <a:pPr lvl="1"/>
            <a:endParaRPr lang="en-AU">
              <a:latin typeface="+mj-lt"/>
            </a:endParaRPr>
          </a:p>
          <a:p>
            <a:pPr lvl="1"/>
            <a:endParaRPr lang="en-AU">
              <a:latin typeface="+mj-lt"/>
            </a:endParaRPr>
          </a:p>
          <a:p>
            <a:pPr lvl="1"/>
            <a:endParaRPr lang="en-AU">
              <a:latin typeface="+mj-lt"/>
            </a:endParaRPr>
          </a:p>
          <a:p>
            <a:endParaRPr lang="en-AU">
              <a:latin typeface="+mj-lt"/>
            </a:endParaRPr>
          </a:p>
          <a:p>
            <a:pPr marL="0" indent="0">
              <a:buNone/>
            </a:pPr>
            <a:endParaRPr lang="en-AU">
              <a:latin typeface="+mj-lt"/>
            </a:endParaRPr>
          </a:p>
          <a:p>
            <a:r>
              <a:rPr lang="en-AU">
                <a:latin typeface="+mj-lt"/>
              </a:rPr>
              <a:t>Trained to work with degraded and  distorted speech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292F6728-A6D0-4E47-8320-D49ED182E323}"/>
              </a:ext>
            </a:extLst>
          </p:cNvPr>
          <p:cNvSpPr txBox="1">
            <a:spLocks/>
          </p:cNvSpPr>
          <p:nvPr/>
        </p:nvSpPr>
        <p:spPr>
          <a:xfrm>
            <a:off x="6096000" y="774146"/>
            <a:ext cx="5999037" cy="5615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latin typeface="+mj-lt"/>
                <a:cs typeface="Arial" panose="020B0604020202020204" pitchFamily="34" charset="0"/>
              </a:rPr>
              <a:t>Data Pre-processing: “Clean” Speech Conditions</a:t>
            </a:r>
          </a:p>
          <a:p>
            <a:r>
              <a:rPr lang="en-AU">
                <a:latin typeface="+mj-lt"/>
                <a:cs typeface="Arial" panose="020B0604020202020204" pitchFamily="34" charset="0"/>
              </a:rPr>
              <a:t>Data-splitting: Reliability of Performance Statistics</a:t>
            </a:r>
          </a:p>
          <a:p>
            <a:r>
              <a:rPr lang="en-AU">
                <a:latin typeface="+mj-lt"/>
                <a:cs typeface="Arial" panose="020B0604020202020204" pitchFamily="34" charset="0"/>
              </a:rPr>
              <a:t>Model Complexity and Underfitting</a:t>
            </a:r>
          </a:p>
          <a:p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Cosine Threshold Determination</a:t>
            </a:r>
          </a:p>
          <a:p>
            <a:r>
              <a:rPr lang="en-AU">
                <a:latin typeface="+mj-lt"/>
                <a:cs typeface="Arial" panose="020B0604020202020204" pitchFamily="34" charset="0"/>
              </a:rPr>
              <a:t>Size of Training Samples</a:t>
            </a:r>
          </a:p>
          <a:p>
            <a:r>
              <a:rPr lang="en-AU">
                <a:latin typeface="+mj-lt"/>
                <a:cs typeface="Arial" panose="020B0604020202020204" pitchFamily="34" charset="0"/>
              </a:rPr>
              <a:t>Biases</a:t>
            </a:r>
          </a:p>
          <a:p>
            <a:pPr lvl="1"/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Representation Bias in </a:t>
            </a:r>
            <a:r>
              <a:rPr lang="en-AU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VoxCeleb</a:t>
            </a:r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 Dataset</a:t>
            </a:r>
          </a:p>
          <a:p>
            <a:pPr lvl="1"/>
            <a:r>
              <a:rPr lang="en-AU">
                <a:latin typeface="+mj-lt"/>
                <a:cs typeface="Arial" panose="020B0604020202020204" pitchFamily="34" charset="0"/>
              </a:rPr>
              <a:t>Deployment Bias</a:t>
            </a:r>
          </a:p>
          <a:p>
            <a:pPr lvl="2"/>
            <a:r>
              <a:rPr lang="en-AU">
                <a:latin typeface="+mj-lt"/>
              </a:rPr>
              <a:t>Are we truly minimising false positives?</a:t>
            </a:r>
          </a:p>
          <a:p>
            <a:endParaRPr lang="en-AU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8E100F3-4636-045E-9FA5-3DA19509B97E}"/>
              </a:ext>
            </a:extLst>
          </p:cNvPr>
          <p:cNvSpPr txBox="1">
            <a:spLocks/>
          </p:cNvSpPr>
          <p:nvPr/>
        </p:nvSpPr>
        <p:spPr>
          <a:xfrm>
            <a:off x="6229048" y="164692"/>
            <a:ext cx="5999037" cy="574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b="1">
                <a:latin typeface="+mj-lt"/>
              </a:rPr>
              <a:t>Limitations</a:t>
            </a:r>
            <a:endParaRPr lang="en-AU" b="1">
              <a:latin typeface="+mj-lt"/>
            </a:endParaRPr>
          </a:p>
        </p:txBody>
      </p:sp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615EC81-DCE9-C106-0A47-12C7FDB6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29" y="1529564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8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+mj-lt"/>
              </a:rPr>
              <a:t>Summary</a:t>
            </a:r>
            <a:endParaRPr lang="en-AU" b="1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A083-F8EB-4655-A043-4DF05CAA21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010" y="791168"/>
            <a:ext cx="11865026" cy="56150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Constructed an utterance-level classifier from scratch using the </a:t>
            </a:r>
            <a:r>
              <a:rPr lang="en-US" err="1">
                <a:latin typeface="+mj-lt"/>
              </a:rPr>
              <a:t>SpeechBrain</a:t>
            </a:r>
            <a:r>
              <a:rPr lang="en-US">
                <a:latin typeface="+mj-lt"/>
              </a:rPr>
              <a:t> Framework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Future experiments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Neural Style Transfer (Real-Time Voice Cloning)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Holly Herndon’s </a:t>
            </a:r>
            <a:r>
              <a:rPr lang="en-US">
                <a:latin typeface="+mj-lt"/>
                <a:hlinkClick r:id="rId3"/>
              </a:rPr>
              <a:t>“</a:t>
            </a:r>
            <a:r>
              <a:rPr lang="en-AU" i="1">
                <a:latin typeface="+mj-lt"/>
                <a:hlinkClick r:id="rId3"/>
              </a:rPr>
              <a:t>What if you could sing in your </a:t>
            </a:r>
            <a:r>
              <a:rPr lang="en-AU" i="1" err="1">
                <a:latin typeface="+mj-lt"/>
                <a:hlinkClick r:id="rId3"/>
              </a:rPr>
              <a:t>favorite</a:t>
            </a:r>
            <a:r>
              <a:rPr lang="en-AU" i="1">
                <a:latin typeface="+mj-lt"/>
                <a:hlinkClick r:id="rId3"/>
              </a:rPr>
              <a:t> musician's voice?”</a:t>
            </a:r>
            <a:r>
              <a:rPr lang="en-AU" i="1">
                <a:latin typeface="+mj-lt"/>
              </a:rPr>
              <a:t> TED Talk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Applications of other machine learning algorithms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Random Forests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/>
          </a:p>
        </p:txBody>
      </p:sp>
      <p:pic>
        <p:nvPicPr>
          <p:cNvPr id="6" name="Online Media 5" title="What if You Could Sing in Your Favorite Musician's Voice? | Holly Herndon | TED">
            <a:hlinkClick r:id="" action="ppaction://media"/>
            <a:extLst>
              <a:ext uri="{FF2B5EF4-FFF2-40B4-BE49-F238E27FC236}">
                <a16:creationId xmlns:a16="http://schemas.microsoft.com/office/drawing/2014/main" id="{CFE18E09-AD59-5977-7C34-E52675420B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43076" y="2947755"/>
            <a:ext cx="5584237" cy="315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9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+mj-lt"/>
              </a:rPr>
              <a:t>References</a:t>
            </a:r>
            <a:endParaRPr lang="en-AU" b="1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A083-F8EB-4655-A043-4DF05CAA21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010" y="791168"/>
            <a:ext cx="11865026" cy="5615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>
                <a:latin typeface="+mj-lt"/>
              </a:rPr>
              <a:t>Bai, Z. &amp; Zhang, X.-L., 2021. Speaker recognition based on deep learning: An overview. Neural Networks: The Official Journal of the International Neural Network Society, 140(2), pp. 65-99.</a:t>
            </a:r>
          </a:p>
          <a:p>
            <a:pPr marL="0" indent="0">
              <a:buNone/>
            </a:pPr>
            <a:r>
              <a:rPr lang="en-US" sz="1200">
                <a:latin typeface="+mj-lt"/>
              </a:rPr>
              <a:t>Chung, J. S. et al., 2019. </a:t>
            </a:r>
            <a:r>
              <a:rPr lang="en-US" sz="1200" err="1">
                <a:latin typeface="+mj-lt"/>
              </a:rPr>
              <a:t>VoxSRC</a:t>
            </a:r>
            <a:r>
              <a:rPr lang="en-US" sz="1200">
                <a:latin typeface="+mj-lt"/>
              </a:rPr>
              <a:t> 2019: The first </a:t>
            </a:r>
            <a:r>
              <a:rPr lang="en-US" sz="1200" err="1">
                <a:latin typeface="+mj-lt"/>
              </a:rPr>
              <a:t>VoxCeleb</a:t>
            </a:r>
            <a:r>
              <a:rPr lang="en-US" sz="1200">
                <a:latin typeface="+mj-lt"/>
              </a:rPr>
              <a:t> Speaker Recognition Challenge. ISCA.</a:t>
            </a:r>
          </a:p>
          <a:p>
            <a:pPr marL="0" indent="0">
              <a:buNone/>
            </a:pPr>
            <a:r>
              <a:rPr lang="en-US" sz="1200" err="1">
                <a:latin typeface="+mj-lt"/>
              </a:rPr>
              <a:t>Dawalatabad</a:t>
            </a:r>
            <a:r>
              <a:rPr lang="en-US" sz="1200">
                <a:latin typeface="+mj-lt"/>
              </a:rPr>
              <a:t>, N. et al., 2021. ECAPA-TDNN Embeddings for Speaker </a:t>
            </a:r>
            <a:r>
              <a:rPr lang="en-US" sz="1200" err="1">
                <a:latin typeface="+mj-lt"/>
              </a:rPr>
              <a:t>Diarization</a:t>
            </a:r>
            <a:r>
              <a:rPr lang="en-US" sz="1200">
                <a:latin typeface="+mj-lt"/>
              </a:rPr>
              <a:t>. </a:t>
            </a:r>
            <a:r>
              <a:rPr lang="en-US" sz="1200" err="1">
                <a:latin typeface="+mj-lt"/>
              </a:rPr>
              <a:t>Interspeech</a:t>
            </a:r>
            <a:r>
              <a:rPr lang="en-US" sz="120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US" sz="1200" err="1">
                <a:latin typeface="+mj-lt"/>
              </a:rPr>
              <a:t>Desplanques</a:t>
            </a:r>
            <a:r>
              <a:rPr lang="en-US" sz="1200">
                <a:latin typeface="+mj-lt"/>
              </a:rPr>
              <a:t>, B., </a:t>
            </a:r>
            <a:r>
              <a:rPr lang="en-US" sz="1200" err="1">
                <a:latin typeface="+mj-lt"/>
              </a:rPr>
              <a:t>Thienpondt</a:t>
            </a:r>
            <a:r>
              <a:rPr lang="en-US" sz="1200">
                <a:latin typeface="+mj-lt"/>
              </a:rPr>
              <a:t>, J. &amp; </a:t>
            </a:r>
            <a:r>
              <a:rPr lang="en-US" sz="1200" err="1">
                <a:latin typeface="+mj-lt"/>
              </a:rPr>
              <a:t>Demuynck</a:t>
            </a:r>
            <a:r>
              <a:rPr lang="en-US" sz="1200">
                <a:latin typeface="+mj-lt"/>
              </a:rPr>
              <a:t>, K., 2020. ECAPA-TDNN: Emphasized Channel Attention, Propagation and Aggregation in TDNN Based Speaker Verification. </a:t>
            </a:r>
            <a:r>
              <a:rPr lang="en-US" sz="1200" err="1">
                <a:latin typeface="+mj-lt"/>
              </a:rPr>
              <a:t>Interspeech</a:t>
            </a:r>
            <a:r>
              <a:rPr lang="en-US" sz="1200">
                <a:latin typeface="+mj-lt"/>
              </a:rPr>
              <a:t>, Volume 3.</a:t>
            </a:r>
          </a:p>
          <a:p>
            <a:pPr marL="0" indent="0">
              <a:buNone/>
            </a:pPr>
            <a:r>
              <a:rPr lang="en-US" sz="1200" err="1">
                <a:latin typeface="+mj-lt"/>
              </a:rPr>
              <a:t>Gonon</a:t>
            </a:r>
            <a:r>
              <a:rPr lang="en-US" sz="1200">
                <a:latin typeface="+mj-lt"/>
              </a:rPr>
              <a:t>, G., </a:t>
            </a:r>
            <a:r>
              <a:rPr lang="en-US" sz="1200" err="1">
                <a:latin typeface="+mj-lt"/>
              </a:rPr>
              <a:t>Gribonval</a:t>
            </a:r>
            <a:r>
              <a:rPr lang="en-US" sz="1200">
                <a:latin typeface="+mj-lt"/>
              </a:rPr>
              <a:t>, R. &amp; </a:t>
            </a:r>
            <a:r>
              <a:rPr lang="en-US" sz="1200" err="1">
                <a:latin typeface="+mj-lt"/>
              </a:rPr>
              <a:t>Bimbot</a:t>
            </a:r>
            <a:r>
              <a:rPr lang="en-US" sz="1200">
                <a:latin typeface="+mj-lt"/>
              </a:rPr>
              <a:t>, F., 2005. Decision Trees with Improved Efficiency for Fast Speaker Verification. 9th European Conference on Speech Communication and Technology, </a:t>
            </a:r>
            <a:r>
              <a:rPr lang="en-US" sz="1200" err="1">
                <a:latin typeface="+mj-lt"/>
              </a:rPr>
              <a:t>Interspeech</a:t>
            </a:r>
            <a:r>
              <a:rPr lang="en-US" sz="120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US" sz="1200">
                <a:latin typeface="+mj-lt"/>
              </a:rPr>
              <a:t>Herndon, H., 2022. What if you could sing in your favorite musician's voice?. [Online] Available at: https://www.ted.com/talks/holly_herndon_what_if_you_could_sing_in_your_favorite_musician_s_voice?language=en [Accessed 10 October 2022].</a:t>
            </a:r>
          </a:p>
          <a:p>
            <a:pPr marL="0" indent="0">
              <a:buNone/>
            </a:pPr>
            <a:r>
              <a:rPr lang="en-US" sz="1200" err="1">
                <a:latin typeface="+mj-lt"/>
              </a:rPr>
              <a:t>Hutiri</a:t>
            </a:r>
            <a:r>
              <a:rPr lang="en-US" sz="1200">
                <a:latin typeface="+mj-lt"/>
              </a:rPr>
              <a:t>, W. T. &amp; Ding, A. Y., 2022. Bias in Automated Speaker Recognition. </a:t>
            </a:r>
            <a:r>
              <a:rPr lang="en-US" sz="1200" err="1">
                <a:latin typeface="+mj-lt"/>
              </a:rPr>
              <a:t>FAccT</a:t>
            </a:r>
            <a:r>
              <a:rPr lang="en-US" sz="120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US" sz="1200">
                <a:latin typeface="+mj-lt"/>
              </a:rPr>
              <a:t>K, K. N., Barik, M. K. &amp; Khan, A. N., 2021. Speaker Recognition using Random Forest. ITM Web of Conferences, Volume 37.</a:t>
            </a:r>
          </a:p>
          <a:p>
            <a:pPr marL="0" indent="0">
              <a:buNone/>
            </a:pPr>
            <a:r>
              <a:rPr lang="en-US" sz="1200">
                <a:latin typeface="+mj-lt"/>
              </a:rPr>
              <a:t>Liu, T., Das, R. K., Lee, K. A. &amp; Li, H., 2022. MFA: TDNN with Multi-scale Frequency-channel Attention for Text-independent Speaker Verification with Short Utterances. ICASSP 2022, Volume 3.</a:t>
            </a:r>
          </a:p>
          <a:p>
            <a:pPr marL="0" indent="0">
              <a:buNone/>
            </a:pPr>
            <a:r>
              <a:rPr lang="en-US" sz="1200" err="1">
                <a:latin typeface="+mj-lt"/>
              </a:rPr>
              <a:t>Nagrani</a:t>
            </a:r>
            <a:r>
              <a:rPr lang="en-US" sz="1200">
                <a:latin typeface="+mj-lt"/>
              </a:rPr>
              <a:t>, A., Chung, J. S. &amp; Zisserman, A., 2017. </a:t>
            </a:r>
            <a:r>
              <a:rPr lang="en-US" sz="1200" err="1">
                <a:latin typeface="+mj-lt"/>
              </a:rPr>
              <a:t>VoxCeleb</a:t>
            </a:r>
            <a:r>
              <a:rPr lang="en-US" sz="1200">
                <a:latin typeface="+mj-lt"/>
              </a:rPr>
              <a:t>, A Large-Scale Speaker Identification Dataset. </a:t>
            </a:r>
            <a:r>
              <a:rPr lang="en-US" sz="1200" err="1">
                <a:latin typeface="+mj-lt"/>
              </a:rPr>
              <a:t>Interspeech</a:t>
            </a:r>
            <a:r>
              <a:rPr lang="en-US" sz="120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US" sz="1200" err="1">
                <a:latin typeface="+mj-lt"/>
              </a:rPr>
              <a:t>Nagrani</a:t>
            </a:r>
            <a:r>
              <a:rPr lang="en-US" sz="1200">
                <a:latin typeface="+mj-lt"/>
              </a:rPr>
              <a:t>, A., Chung, J. S. &amp; Zisserman, A., 2018. VoxCeleb2: Deep Speaker Recognition. </a:t>
            </a:r>
            <a:r>
              <a:rPr lang="en-US" sz="1200" err="1">
                <a:latin typeface="+mj-lt"/>
              </a:rPr>
              <a:t>Interspeech</a:t>
            </a:r>
            <a:r>
              <a:rPr lang="en-US" sz="120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US" sz="1200" err="1">
                <a:latin typeface="+mj-lt"/>
              </a:rPr>
              <a:t>Peddinti</a:t>
            </a:r>
            <a:r>
              <a:rPr lang="en-US" sz="1200">
                <a:latin typeface="+mj-lt"/>
              </a:rPr>
              <a:t>, V., Povey, D. &amp; Seltzer, M., 2017. A Study on Data Augmentation of Reverberant Speech for Robust Speech Recognition. ICASSP 2017 - 2017 IEEE International Conference on Acoustics, Speech and Signal Processing (ICASSP).</a:t>
            </a:r>
          </a:p>
          <a:p>
            <a:pPr marL="0" indent="0">
              <a:buNone/>
            </a:pPr>
            <a:r>
              <a:rPr lang="en-US" sz="1200" err="1">
                <a:latin typeface="+mj-lt"/>
              </a:rPr>
              <a:t>Sainburg</a:t>
            </a:r>
            <a:r>
              <a:rPr lang="en-US" sz="1200">
                <a:latin typeface="+mj-lt"/>
              </a:rPr>
              <a:t>, T., 2022. </a:t>
            </a:r>
            <a:r>
              <a:rPr lang="en-US" sz="1200" err="1">
                <a:latin typeface="+mj-lt"/>
              </a:rPr>
              <a:t>NoiseReduce</a:t>
            </a:r>
            <a:r>
              <a:rPr lang="en-US" sz="1200">
                <a:latin typeface="+mj-lt"/>
              </a:rPr>
              <a:t> 2.0.1, Noise reduction in python using spectral gating. [Online] Available at: https://pypi.org/project/noisereduce/ [Accessed 15 November 2022].</a:t>
            </a:r>
          </a:p>
          <a:p>
            <a:pPr marL="0" indent="0">
              <a:buNone/>
            </a:pPr>
            <a:r>
              <a:rPr lang="en-US" sz="1200" err="1">
                <a:latin typeface="+mj-lt"/>
              </a:rPr>
              <a:t>SciKit</a:t>
            </a:r>
            <a:r>
              <a:rPr lang="en-US" sz="1200">
                <a:latin typeface="+mj-lt"/>
              </a:rPr>
              <a:t>, 2022. 3.1. Cross-validation: evaluating estimator performance. [Online] Available at: https://scikit-learn.org/stable/modules/cross_validation.html [Accessed 11 November 2022].</a:t>
            </a:r>
          </a:p>
          <a:p>
            <a:pPr marL="0" indent="0">
              <a:buNone/>
            </a:pPr>
            <a:endParaRPr lang="en-US" sz="120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            </a:t>
            </a:r>
            <a:endParaRPr lang="en-AU" sz="1000"/>
          </a:p>
        </p:txBody>
      </p:sp>
    </p:spTree>
    <p:extLst>
      <p:ext uri="{BB962C8B-B14F-4D97-AF65-F5344CB8AC3E}">
        <p14:creationId xmlns:p14="http://schemas.microsoft.com/office/powerpoint/2010/main" val="3229337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63C8-3602-408A-8A96-A914BDC1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395" y="2103437"/>
            <a:ext cx="4600575" cy="1325563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  <a:endParaRPr lang="en-A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541849-3671-8449-BE31-38FCF899866C}"/>
              </a:ext>
            </a:extLst>
          </p:cNvPr>
          <p:cNvSpPr txBox="1">
            <a:spLocks/>
          </p:cNvSpPr>
          <p:nvPr/>
        </p:nvSpPr>
        <p:spPr>
          <a:xfrm>
            <a:off x="2816225" y="156106"/>
            <a:ext cx="2974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A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76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+mj-lt"/>
                <a:cs typeface="Calibri"/>
              </a:rPr>
              <a:t>Motivation</a:t>
            </a:r>
            <a:endParaRPr lang="en-AU" b="1">
              <a:latin typeface="+mj-lt"/>
            </a:endParaRP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FE258C19-6ACC-01D1-CA8D-A02C73496A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51522" r="3083" b="9302"/>
          <a:stretch/>
        </p:blipFill>
        <p:spPr>
          <a:xfrm>
            <a:off x="6512101" y="882637"/>
            <a:ext cx="5041189" cy="509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0A85BC-EB2A-7509-F902-068A5D9BBE4A}"/>
              </a:ext>
            </a:extLst>
          </p:cNvPr>
          <p:cNvSpPr txBox="1">
            <a:spLocks/>
          </p:cNvSpPr>
          <p:nvPr/>
        </p:nvSpPr>
        <p:spPr>
          <a:xfrm>
            <a:off x="49337" y="1803199"/>
            <a:ext cx="5999037" cy="5615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latin typeface="+mj-lt"/>
              </a:rPr>
              <a:t>Identifying a speaker is key in:</a:t>
            </a:r>
          </a:p>
          <a:p>
            <a:pPr lvl="1"/>
            <a:r>
              <a:rPr lang="en-AU">
                <a:latin typeface="+mj-lt"/>
              </a:rPr>
              <a:t>The functioning of virtual assistants</a:t>
            </a:r>
          </a:p>
          <a:p>
            <a:pPr lvl="1"/>
            <a:r>
              <a:rPr lang="en-AU">
                <a:latin typeface="+mj-lt"/>
              </a:rPr>
              <a:t>Verifying users for online banking</a:t>
            </a:r>
          </a:p>
          <a:p>
            <a:pPr lvl="1"/>
            <a:r>
              <a:rPr lang="en-AU">
                <a:latin typeface="+mj-lt"/>
              </a:rPr>
              <a:t>Voice Biometry</a:t>
            </a:r>
          </a:p>
          <a:p>
            <a:pPr lvl="1"/>
            <a:r>
              <a:rPr lang="en-AU">
                <a:latin typeface="+mj-lt"/>
              </a:rPr>
              <a:t>Voice-to-text transcription</a:t>
            </a:r>
          </a:p>
          <a:p>
            <a:pPr lvl="1"/>
            <a:endParaRPr lang="en-AU">
              <a:latin typeface="+mj-lt"/>
            </a:endParaRPr>
          </a:p>
          <a:p>
            <a:r>
              <a:rPr lang="en-AU">
                <a:latin typeface="+mj-lt"/>
              </a:rPr>
              <a:t>Human voices however differ exorbitantly:</a:t>
            </a:r>
          </a:p>
          <a:p>
            <a:pPr lvl="1"/>
            <a:r>
              <a:rPr lang="en-AU">
                <a:latin typeface="+mj-lt"/>
              </a:rPr>
              <a:t>Different Dialects</a:t>
            </a:r>
          </a:p>
          <a:p>
            <a:pPr lvl="1"/>
            <a:r>
              <a:rPr lang="en-AU">
                <a:latin typeface="+mj-lt"/>
              </a:rPr>
              <a:t>Wide array of words/sounds</a:t>
            </a:r>
          </a:p>
          <a:p>
            <a:pPr lvl="1"/>
            <a:r>
              <a:rPr lang="en-AU">
                <a:latin typeface="+mj-lt"/>
              </a:rPr>
              <a:t>Background noise</a:t>
            </a:r>
          </a:p>
          <a:p>
            <a:pPr lvl="1"/>
            <a:r>
              <a:rPr lang="en-AU">
                <a:latin typeface="+mj-lt"/>
              </a:rPr>
              <a:t>Tone and 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3F00B-394B-753A-D385-92D1E6AD26A6}"/>
              </a:ext>
            </a:extLst>
          </p:cNvPr>
          <p:cNvSpPr txBox="1"/>
          <p:nvPr/>
        </p:nvSpPr>
        <p:spPr>
          <a:xfrm>
            <a:off x="169664" y="1059656"/>
            <a:ext cx="60031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i="1">
                <a:ea typeface="+mn-lt"/>
                <a:cs typeface="+mn-lt"/>
              </a:rPr>
              <a:t>"Identity theft is not a joke" - Dwight </a:t>
            </a:r>
            <a:r>
              <a:rPr lang="en-GB" sz="2000" i="1" err="1">
                <a:ea typeface="+mn-lt"/>
                <a:cs typeface="+mn-lt"/>
              </a:rPr>
              <a:t>Shrute</a:t>
            </a:r>
            <a:r>
              <a:rPr lang="en-GB" sz="2000" i="1">
                <a:ea typeface="+mn-lt"/>
                <a:cs typeface="+mn-lt"/>
              </a:rPr>
              <a:t>, The Office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89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6CD0-E6A5-2530-37DC-CC7EBCC2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D374-B18C-A21A-6757-1418413A11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err="1">
                <a:latin typeface="+mj-lt"/>
                <a:cs typeface="Calibri"/>
              </a:rPr>
              <a:t>VoxCeleb</a:t>
            </a:r>
            <a:endParaRPr lang="en-AU" err="1">
              <a:latin typeface="Calibri Light"/>
            </a:endParaRPr>
          </a:p>
          <a:p>
            <a:pPr lvl="1"/>
            <a:r>
              <a:rPr lang="en-AU">
                <a:latin typeface="+mj-lt"/>
                <a:cs typeface="Calibri"/>
              </a:rPr>
              <a:t>7,000+ speakers</a:t>
            </a:r>
          </a:p>
          <a:p>
            <a:pPr lvl="1"/>
            <a:r>
              <a:rPr lang="en-AU">
                <a:latin typeface="+mj-lt"/>
                <a:cs typeface="Calibri"/>
              </a:rPr>
              <a:t>1,000,000 utterances</a:t>
            </a:r>
          </a:p>
          <a:p>
            <a:pPr lvl="1"/>
            <a:r>
              <a:rPr lang="en-AU">
                <a:latin typeface="+mj-lt"/>
                <a:cs typeface="Calibri"/>
              </a:rPr>
              <a:t>2,000+ hours audio</a:t>
            </a:r>
          </a:p>
          <a:p>
            <a:pPr lvl="1"/>
            <a:r>
              <a:rPr lang="en-AU">
                <a:latin typeface="+mj-lt"/>
                <a:cs typeface="Calibri"/>
              </a:rPr>
              <a:t>Transfer learning</a:t>
            </a:r>
          </a:p>
          <a:p>
            <a:r>
              <a:rPr lang="en-AU">
                <a:latin typeface="+mj-lt"/>
                <a:cs typeface="Calibri"/>
              </a:rPr>
              <a:t>Filter Banks</a:t>
            </a:r>
          </a:p>
          <a:p>
            <a:pPr lvl="1"/>
            <a:r>
              <a:rPr lang="en-AU">
                <a:latin typeface="+mj-lt"/>
                <a:cs typeface="Calibri"/>
              </a:rPr>
              <a:t>Raw audio into usable data</a:t>
            </a:r>
            <a:endParaRPr lang="en-AU">
              <a:latin typeface="+mj-lt"/>
            </a:endParaRPr>
          </a:p>
          <a:p>
            <a:pPr lvl="1"/>
            <a:r>
              <a:rPr lang="en-AU">
                <a:latin typeface="+mj-lt"/>
                <a:cs typeface="Calibri"/>
              </a:rPr>
              <a:t>Data compression</a:t>
            </a:r>
            <a:endParaRPr lang="en-AU">
              <a:latin typeface="+mj-lt"/>
            </a:endParaRPr>
          </a:p>
          <a:p>
            <a:pPr marL="0" indent="0">
              <a:buNone/>
            </a:pPr>
            <a:endParaRPr lang="en-AU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75C78-3A5D-06BD-05AB-00B5E2B6BC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6CAD84B-1A3A-9E7C-1008-C3A083888E65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000"/>
              <a:t>Image source: Bai, Z. &amp; Zhang, X.-L., 2021. Speaker recognition based on deep learning: An overview. Neural Networks: The Official Journal of the International Neural Network Society, 140(2), pp. 65-99.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9E8721-7BEC-9E1A-ADDF-BF6CE1F508CD}"/>
              </a:ext>
            </a:extLst>
          </p:cNvPr>
          <p:cNvGrpSpPr/>
          <p:nvPr/>
        </p:nvGrpSpPr>
        <p:grpSpPr>
          <a:xfrm>
            <a:off x="1067105" y="4246625"/>
            <a:ext cx="5400000" cy="1315898"/>
            <a:chOff x="2465321" y="4453914"/>
            <a:chExt cx="5400000" cy="13158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7CDD48-60B6-B594-8A28-713CDD37B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321" y="4453914"/>
              <a:ext cx="5400000" cy="1028843"/>
            </a:xfrm>
            <a:prstGeom prst="rect">
              <a:avLst/>
            </a:prstGeom>
          </p:spPr>
        </p:pic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F6A1384-1DDB-AC27-60C0-E99B53B92F82}"/>
                </a:ext>
              </a:extLst>
            </p:cNvPr>
            <p:cNvSpPr txBox="1">
              <a:spLocks/>
            </p:cNvSpPr>
            <p:nvPr/>
          </p:nvSpPr>
          <p:spPr>
            <a:xfrm>
              <a:off x="2465321" y="5195701"/>
              <a:ext cx="5400000" cy="5741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defRPr>
              </a:lvl1pPr>
            </a:lstStyle>
            <a:p>
              <a:pPr algn="ctr"/>
              <a:r>
                <a:rPr lang="en-AU" sz="1400" b="1" i="1"/>
                <a:t>Stage-wise Speaker Diarisation</a:t>
              </a:r>
            </a:p>
          </p:txBody>
        </p:sp>
      </p:grpSp>
      <p:pic>
        <p:nvPicPr>
          <p:cNvPr id="5" name="Picture 10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A7911721-3FD9-2949-37DC-A353F539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24" y="3735789"/>
            <a:ext cx="2901176" cy="1826734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26C2D8A-F850-73AE-F11A-1E5C405AF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019" y="704361"/>
            <a:ext cx="4508809" cy="25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8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DA97-D7A2-8E96-C4A9-D94A2004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/>
              <a:t>Environmental Corruption and 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E7B3-9733-2BB6-3029-8B84F68EFE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4396" y="1242973"/>
            <a:ext cx="5999037" cy="5615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>
                <a:latin typeface="+mj-lt"/>
                <a:cs typeface="Calibri"/>
              </a:rPr>
              <a:t>Environmental Corruption</a:t>
            </a:r>
          </a:p>
          <a:p>
            <a:pPr lvl="1"/>
            <a:r>
              <a:rPr lang="en-AU">
                <a:latin typeface="Calibri Light" panose="020F0302020204030204"/>
                <a:cs typeface="Calibri"/>
              </a:rPr>
              <a:t>Additive Noise</a:t>
            </a:r>
          </a:p>
          <a:p>
            <a:pPr lvl="2"/>
            <a:r>
              <a:rPr lang="en-AU">
                <a:latin typeface="Calibri Light" panose="020F0302020204030204"/>
                <a:cs typeface="Calibri"/>
              </a:rPr>
              <a:t>Open-RIRS dataset</a:t>
            </a:r>
          </a:p>
          <a:p>
            <a:pPr lvl="1"/>
            <a:r>
              <a:rPr lang="en-AU">
                <a:latin typeface="Calibri Light" panose="020F0302020204030204"/>
                <a:cs typeface="Calibri"/>
              </a:rPr>
              <a:t>Reverberation</a:t>
            </a:r>
          </a:p>
          <a:p>
            <a:pPr lvl="1"/>
            <a:r>
              <a:rPr lang="en-AU">
                <a:latin typeface="Calibri Light" panose="020F0302020204030204"/>
                <a:cs typeface="Calibri"/>
              </a:rPr>
              <a:t>Environmental Corruption Lobe</a:t>
            </a:r>
          </a:p>
          <a:p>
            <a:r>
              <a:rPr lang="en-AU">
                <a:latin typeface="Calibri Light" panose="020F0302020204030204"/>
                <a:cs typeface="Calibri Light"/>
              </a:rPr>
              <a:t>Data Augmentation</a:t>
            </a:r>
          </a:p>
          <a:p>
            <a:pPr lvl="1"/>
            <a:r>
              <a:rPr lang="en-AU">
                <a:latin typeface="Calibri Light" panose="020F0302020204030204"/>
                <a:cs typeface="Calibri Light"/>
              </a:rPr>
              <a:t>Speed Perturbation</a:t>
            </a:r>
          </a:p>
          <a:p>
            <a:pPr lvl="1"/>
            <a:r>
              <a:rPr lang="en-AU">
                <a:latin typeface="Calibri Light" panose="020F0302020204030204"/>
                <a:cs typeface="Calibri Light"/>
              </a:rPr>
              <a:t>Time Dropout</a:t>
            </a:r>
          </a:p>
          <a:p>
            <a:pPr lvl="1"/>
            <a:r>
              <a:rPr lang="en-AU">
                <a:latin typeface="Calibri Light" panose="020F0302020204030204"/>
                <a:cs typeface="Calibri Light"/>
              </a:rPr>
              <a:t>Frequency Dropout</a:t>
            </a:r>
          </a:p>
          <a:p>
            <a:pPr lvl="1"/>
            <a:r>
              <a:rPr lang="en-AU">
                <a:latin typeface="Calibri Light" panose="020F0302020204030204"/>
                <a:cs typeface="Calibri Light"/>
              </a:rPr>
              <a:t>Data Augmentation Lobe</a:t>
            </a:r>
          </a:p>
          <a:p>
            <a:endParaRPr lang="en-AU">
              <a:latin typeface="Calibri Light" panose="020F0302020204030204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34F62-9D9C-5207-F12C-99D3B3E927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C3FE7A11-D2E6-24C3-F7FF-4DAE2B61F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912" y="1266395"/>
            <a:ext cx="4648199" cy="27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4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2CE6-8A0D-56F7-F5FC-854A166E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>
                <a:latin typeface="Calibri"/>
                <a:cs typeface="Calibri"/>
              </a:rPr>
              <a:t>Network Architecture – how the model works</a:t>
            </a:r>
            <a:endParaRPr lang="en-AU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E1749-5F0A-D012-ED5E-27DE3C09C1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962" y="791168"/>
            <a:ext cx="11128929" cy="56422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>
                <a:latin typeface="+mj-lt"/>
                <a:cs typeface="Calibri"/>
              </a:rPr>
              <a:t>This model uses the open-source toolkit </a:t>
            </a:r>
            <a:r>
              <a:rPr lang="en-AU" err="1">
                <a:latin typeface="+mj-lt"/>
                <a:cs typeface="Calibri"/>
              </a:rPr>
              <a:t>Speechbrain</a:t>
            </a:r>
            <a:r>
              <a:rPr lang="en-AU">
                <a:latin typeface="+mj-lt"/>
                <a:cs typeface="Calibri"/>
              </a:rPr>
              <a:t> which organises the code used for training in a simple and clear manner.</a:t>
            </a:r>
          </a:p>
          <a:p>
            <a:r>
              <a:rPr lang="en-AU">
                <a:latin typeface="+mj-lt"/>
                <a:cs typeface="Calibri"/>
              </a:rPr>
              <a:t>Splits data into training, validation and testing datasets.</a:t>
            </a:r>
          </a:p>
          <a:p>
            <a:r>
              <a:rPr lang="en-AU">
                <a:latin typeface="+mj-lt"/>
                <a:cs typeface="Calibri"/>
              </a:rPr>
              <a:t>Adjusts weights and biases through transfer learning</a:t>
            </a:r>
          </a:p>
          <a:p>
            <a:r>
              <a:rPr lang="en-AU">
                <a:latin typeface="+mj-lt"/>
                <a:cs typeface="Calibri"/>
              </a:rPr>
              <a:t>Cosine distance similarity is applied to verify the speaker</a:t>
            </a:r>
            <a:endParaRPr lang="en-AU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47DB9-9D36-BCEF-3893-2A365724C6C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768AF5B-1E3C-1368-C312-5FD2982F7085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000"/>
              <a:t>Source: </a:t>
            </a:r>
            <a:r>
              <a:rPr lang="en-AU" sz="1000" err="1"/>
              <a:t>Desplanques</a:t>
            </a:r>
            <a:r>
              <a:rPr lang="en-AU" sz="1000"/>
              <a:t>, B., </a:t>
            </a:r>
            <a:r>
              <a:rPr lang="en-AU" sz="1000" err="1"/>
              <a:t>Thienpondt</a:t>
            </a:r>
            <a:r>
              <a:rPr lang="en-AU" sz="1000"/>
              <a:t>, J., &amp; </a:t>
            </a:r>
            <a:r>
              <a:rPr lang="en-AU" sz="1000" err="1"/>
              <a:t>Demuynck</a:t>
            </a:r>
            <a:r>
              <a:rPr lang="en-AU" sz="1000"/>
              <a:t>, K. (2020). ECAPA-TDNN: Emphasized Channel Attention, Propagation and Aggregation in TDNN Based Speaker Verification. </a:t>
            </a:r>
            <a:r>
              <a:rPr lang="en-AU" sz="1000" err="1"/>
              <a:t>Interspeech</a:t>
            </a:r>
            <a:r>
              <a:rPr lang="en-AU" sz="1000"/>
              <a:t>.</a:t>
            </a:r>
          </a:p>
          <a:p>
            <a:endParaRPr lang="en-AU" sz="1000"/>
          </a:p>
          <a:p>
            <a:r>
              <a:rPr lang="en-AU" sz="1000"/>
              <a:t>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DBCFE45-8B1A-83B0-2418-C19FDA6E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72" y="3036689"/>
            <a:ext cx="60579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7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C903-0C83-DD5F-4E17-8F83ACCF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latin typeface="Calibri"/>
                <a:cs typeface="Calibri"/>
              </a:rPr>
              <a:t>Improvement 1: Channel Dependent Attentive Statistics Pooling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4F04B63-1AA3-2250-9E7A-10CAE145D3D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79222" y="2860382"/>
            <a:ext cx="4360984" cy="1524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D30D8-339B-2934-3194-D38D0F5ECC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70E99-F2B5-1BB1-0771-08C30471E828}"/>
              </a:ext>
            </a:extLst>
          </p:cNvPr>
          <p:cNvSpPr txBox="1"/>
          <p:nvPr/>
        </p:nvSpPr>
        <p:spPr>
          <a:xfrm>
            <a:off x="363361" y="4663721"/>
            <a:ext cx="8393641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Calibri Light"/>
                <a:ea typeface="+mn-lt"/>
                <a:cs typeface="+mn-lt"/>
              </a:rPr>
              <a:t>σ: channel component</a:t>
            </a:r>
          </a:p>
          <a:p>
            <a:r>
              <a:rPr lang="en-GB" sz="2400">
                <a:latin typeface="Calibri Light"/>
                <a:ea typeface="+mn-lt"/>
                <a:cs typeface="+mn-lt"/>
              </a:rPr>
              <a:t>α: importance of each frame</a:t>
            </a:r>
          </a:p>
          <a:p>
            <a:r>
              <a:rPr lang="en-GB" sz="2400">
                <a:latin typeface="Calibri Light"/>
                <a:ea typeface="+mn-lt"/>
                <a:cs typeface="+mn-lt"/>
              </a:rPr>
              <a:t>h: local input concatenated with global non-weighted mean</a:t>
            </a:r>
          </a:p>
          <a:p>
            <a:r>
              <a:rPr lang="en-GB" sz="2400">
                <a:latin typeface="Calibri Light"/>
                <a:ea typeface="+mn-lt"/>
                <a:cs typeface="+mn-lt"/>
              </a:rPr>
              <a:t>µ: weighted mean vector of a channel</a:t>
            </a:r>
            <a:br>
              <a:rPr lang="en-GB">
                <a:ea typeface="+mn-lt"/>
                <a:cs typeface="+mn-lt"/>
              </a:rPr>
            </a:br>
            <a:endParaRPr lang="en-GB">
              <a:ea typeface="+mn-lt"/>
              <a:cs typeface="+mn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A1CDAF-1D24-143E-1CBA-B7291931511B}"/>
              </a:ext>
            </a:extLst>
          </p:cNvPr>
          <p:cNvSpPr>
            <a:spLocks noGrp="1"/>
          </p:cNvSpPr>
          <p:nvPr/>
        </p:nvSpPr>
        <p:spPr>
          <a:xfrm>
            <a:off x="280406" y="946390"/>
            <a:ext cx="9385703" cy="56433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latin typeface="+mj-lt"/>
                <a:cs typeface="Calibri"/>
              </a:rPr>
              <a:t>Neural networks learn hierarchical structures</a:t>
            </a:r>
            <a:endParaRPr lang="en-AU">
              <a:latin typeface="+mj-lt"/>
            </a:endParaRPr>
          </a:p>
          <a:p>
            <a:r>
              <a:rPr lang="en-AU">
                <a:latin typeface="+mj-lt"/>
                <a:cs typeface="Calibri"/>
              </a:rPr>
              <a:t>ECAPA-TDNN aggregates and propagates features at different levels</a:t>
            </a:r>
            <a:endParaRPr lang="en-AU">
              <a:latin typeface="+mj-lt"/>
            </a:endParaRPr>
          </a:p>
          <a:p>
            <a:r>
              <a:rPr lang="en-AU">
                <a:latin typeface="+mj-lt"/>
                <a:cs typeface="Calibri"/>
              </a:rPr>
              <a:t>Channel dependent frame attention is also implemented based off the given equation:</a:t>
            </a:r>
            <a:endParaRPr lang="en-AU">
              <a:latin typeface="+mj-lt"/>
            </a:endParaRPr>
          </a:p>
          <a:p>
            <a:endParaRPr lang="en-AU">
              <a:latin typeface="+mj-lt"/>
            </a:endParaRPr>
          </a:p>
          <a:p>
            <a:pPr marL="0" indent="0">
              <a:buNone/>
            </a:pPr>
            <a:endParaRPr lang="en-AU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9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943F-B9B8-F88F-0920-EF648E0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latin typeface="Calibri"/>
                <a:cs typeface="Calibri"/>
              </a:rPr>
              <a:t>Improvement 2: Multi-layer feature aggregation (MFA)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D9371-CD5E-C2A9-94D7-878C4E29AA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8A7646D-EE2F-19A6-A373-05C10CCC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591" y="691333"/>
            <a:ext cx="4893128" cy="54753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BD3AF-2D69-C8EF-AEB3-2C2348361471}"/>
              </a:ext>
            </a:extLst>
          </p:cNvPr>
          <p:cNvSpPr>
            <a:spLocks noGrp="1"/>
          </p:cNvSpPr>
          <p:nvPr/>
        </p:nvSpPr>
        <p:spPr>
          <a:xfrm>
            <a:off x="290990" y="1126307"/>
            <a:ext cx="4983037" cy="5685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AU" sz="2400">
                <a:latin typeface="+mj-lt"/>
                <a:cs typeface="Calibri"/>
              </a:rPr>
              <a:t>In the original x-vector system, only the final frame is used for calculating pooled statistics</a:t>
            </a:r>
            <a:endParaRPr lang="en-US"/>
          </a:p>
          <a:p>
            <a:endParaRPr lang="en-AU" sz="2400">
              <a:latin typeface="+mj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sz="2400">
                <a:latin typeface="+mj-lt"/>
                <a:cs typeface="Calibri"/>
              </a:rPr>
              <a:t>ECAPA-TDNN model overlooks all frames to calculate pooled statistics</a:t>
            </a:r>
          </a:p>
          <a:p>
            <a:endParaRPr lang="en-AU" sz="2400">
              <a:latin typeface="+mj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sz="2400">
                <a:latin typeface="+mj-lt"/>
                <a:cs typeface="Calibri"/>
              </a:rPr>
              <a:t>Each output feature map for SE-Res2Blocks are concatenated</a:t>
            </a:r>
          </a:p>
          <a:p>
            <a:endParaRPr lang="en-AU" sz="2400">
              <a:latin typeface="+mj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sz="2400">
                <a:latin typeface="+mj-lt"/>
                <a:cs typeface="Calibri"/>
              </a:rPr>
              <a:t>Dense layer processes result and generates features for statistics pooling</a:t>
            </a:r>
          </a:p>
          <a:p>
            <a:pPr marL="285750" indent="-285750">
              <a:buFont typeface="Arial"/>
              <a:buChar char="•"/>
            </a:pPr>
            <a:endParaRPr lang="en-AU" sz="2400">
              <a:latin typeface="+mj-lt"/>
              <a:cs typeface="Calibri"/>
            </a:endParaRPr>
          </a:p>
          <a:p>
            <a:endParaRPr lang="en-AU">
              <a:latin typeface="+mj-lt"/>
              <a:cs typeface="Calibri Light" panose="020F0302020204030204"/>
            </a:endParaRPr>
          </a:p>
          <a:p>
            <a:endParaRPr lang="en-AU">
              <a:latin typeface="+mj-lt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9744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>
                <a:latin typeface="+mj-lt"/>
              </a:rPr>
              <a:t>Project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A622DB-1CCA-2F20-6D28-688E73A014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423" y="1244390"/>
            <a:ext cx="5999037" cy="5615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>
                <a:latin typeface="+mj-lt"/>
                <a:cs typeface="Calibri"/>
              </a:rPr>
              <a:t>Introducing VANET – the Voice</a:t>
            </a:r>
            <a:r>
              <a:rPr lang="en-AU">
                <a:latin typeface="Calibri Light"/>
                <a:cs typeface="Calibri"/>
              </a:rPr>
              <a:t> Authentication Neural </a:t>
            </a:r>
            <a:r>
              <a:rPr lang="en-AU" err="1">
                <a:latin typeface="Calibri Light"/>
                <a:cs typeface="Calibri"/>
              </a:rPr>
              <a:t>NETwork</a:t>
            </a:r>
            <a:endParaRPr lang="en-AU">
              <a:latin typeface="Calibri Light"/>
            </a:endParaRPr>
          </a:p>
          <a:p>
            <a:endParaRPr lang="en-AU">
              <a:latin typeface="Calibri Light"/>
            </a:endParaRPr>
          </a:p>
          <a:p>
            <a:r>
              <a:rPr lang="en-AU">
                <a:latin typeface="Calibri Light"/>
                <a:cs typeface="Calibri"/>
              </a:rPr>
              <a:t>VANET provides an interface wherein a user can train the network to their voice, and verify it in real time</a:t>
            </a:r>
            <a:endParaRPr lang="en-AU">
              <a:latin typeface="Calibri Light"/>
            </a:endParaRPr>
          </a:p>
          <a:p>
            <a:endParaRPr lang="en-AU">
              <a:latin typeface="Calibri Light"/>
            </a:endParaRPr>
          </a:p>
          <a:p>
            <a:r>
              <a:rPr lang="en-AU">
                <a:latin typeface="Calibri Light"/>
                <a:cs typeface="Calibri"/>
              </a:rPr>
              <a:t>Inspired by Google Home/ Siri </a:t>
            </a:r>
            <a:endParaRPr lang="en-AU">
              <a:latin typeface="Calibri Light"/>
            </a:endParaRPr>
          </a:p>
          <a:p>
            <a:endParaRPr lang="en-AU">
              <a:latin typeface="Calibri Light"/>
            </a:endParaRPr>
          </a:p>
          <a:p>
            <a:r>
              <a:rPr lang="en-AU">
                <a:latin typeface="Calibri Light"/>
                <a:cs typeface="Calibri"/>
              </a:rPr>
              <a:t>Developed to assess the success of our model</a:t>
            </a:r>
            <a:endParaRPr lang="en-AU">
              <a:latin typeface="Calibri Light"/>
            </a:endParaRPr>
          </a:p>
          <a:p>
            <a:endParaRPr lang="en-AU">
              <a:latin typeface="Calibri Light"/>
            </a:endParaRPr>
          </a:p>
          <a:p>
            <a:endParaRPr lang="en-AU">
              <a:latin typeface="Calibri Light"/>
            </a:endParaRPr>
          </a:p>
          <a:p>
            <a:endParaRPr lang="en-AU">
              <a:latin typeface="Calibri Light"/>
            </a:endParaRPr>
          </a:p>
          <a:p>
            <a:endParaRPr lang="en-AU">
              <a:latin typeface="Calibri Light"/>
            </a:endParaRPr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4B99286E-3488-F2D5-4AD8-11B5B4B5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314" y="907831"/>
            <a:ext cx="3592863" cy="35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3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3DB-2800-474E-B242-188D333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latin typeface="+mj-lt"/>
              </a:rPr>
              <a:t>Results and Reflection</a:t>
            </a:r>
            <a:endParaRPr lang="en-AU" sz="2800" b="1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3929-08BC-4475-9B65-34D3FDA43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7EAF1C-21CD-FD45-AA63-4B29BB0D22A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30B450-4552-44A4-9AD2-887C4C978AC3}"/>
              </a:ext>
            </a:extLst>
          </p:cNvPr>
          <p:cNvSpPr txBox="1">
            <a:spLocks/>
          </p:cNvSpPr>
          <p:nvPr/>
        </p:nvSpPr>
        <p:spPr>
          <a:xfrm>
            <a:off x="1005015" y="6458612"/>
            <a:ext cx="10808043" cy="3910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00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018EF6C-D425-C002-E53D-F37B0FD2E0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011" y="774146"/>
            <a:ext cx="5999037" cy="5615079"/>
          </a:xfrm>
        </p:spPr>
        <p:txBody>
          <a:bodyPr/>
          <a:lstStyle/>
          <a:p>
            <a:r>
              <a:rPr lang="en-AU">
                <a:latin typeface="+mj-lt"/>
              </a:rPr>
              <a:t>Pretrained Model: 1.01% EER</a:t>
            </a:r>
          </a:p>
          <a:p>
            <a:r>
              <a:rPr lang="en-AU">
                <a:latin typeface="+mj-lt"/>
              </a:rPr>
              <a:t>Trained Model (with &amp; without TL): Qualitative observations:</a:t>
            </a:r>
          </a:p>
          <a:p>
            <a:pPr lvl="1"/>
            <a:r>
              <a:rPr lang="en-AU">
                <a:latin typeface="+mj-lt"/>
              </a:rPr>
              <a:t>Improved computation time</a:t>
            </a:r>
          </a:p>
        </p:txBody>
      </p:sp>
      <p:pic>
        <p:nvPicPr>
          <p:cNvPr id="1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3DBBA6D-C71E-F57B-937C-EA30ECE2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232" y="2997486"/>
            <a:ext cx="3600000" cy="2700000"/>
          </a:xfrm>
          <a:prstGeom prst="rect">
            <a:avLst/>
          </a:prstGeom>
          <a:noFill/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F8D7413E-22CD-F692-436C-15B2BD70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92" y="3042632"/>
            <a:ext cx="3600000" cy="27000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DDDF7242-2BEA-2442-EE55-A85C3466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72" y="2997486"/>
            <a:ext cx="3600000" cy="2700000"/>
          </a:xfrm>
          <a:prstGeom prst="rect">
            <a:avLst/>
          </a:prstGeom>
        </p:spPr>
      </p:pic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FEF831D5-E18A-8751-4688-9208F7F62901}"/>
              </a:ext>
            </a:extLst>
          </p:cNvPr>
          <p:cNvSpPr/>
          <p:nvPr/>
        </p:nvSpPr>
        <p:spPr>
          <a:xfrm>
            <a:off x="6670837" y="87014"/>
            <a:ext cx="4990332" cy="12537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585"/>
              <a:gd name="adj6" fmla="val -446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AU" sz="1400" u="sng">
                <a:solidFill>
                  <a:schemeClr val="accent2"/>
                </a:solidFill>
              </a:rPr>
              <a:t>Equal Error Rate</a:t>
            </a:r>
          </a:p>
          <a:p>
            <a:pPr algn="just"/>
            <a:r>
              <a:rPr lang="en-AU" sz="1400" i="1">
                <a:solidFill>
                  <a:schemeClr val="accent2"/>
                </a:solidFill>
              </a:rPr>
              <a:t>Corresponds to equal probability of misclassifying a positive or negative sample; the lower the EER, the higher the accuracy of a biometric system</a:t>
            </a:r>
            <a:endParaRPr lang="en-AU" sz="1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91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" id="{CC66B91E-972B-7B4B-8565-8EB85E9135F6}" vid="{278AC3A6-6A78-D247-9E2D-EA42451F14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C041C6C148734E922B8D584A1B6CC3" ma:contentTypeVersion="14" ma:contentTypeDescription="Create a new document." ma:contentTypeScope="" ma:versionID="dec4ad70242e7c0a0853a54a8efc9c85">
  <xsd:schema xmlns:xsd="http://www.w3.org/2001/XMLSchema" xmlns:xs="http://www.w3.org/2001/XMLSchema" xmlns:p="http://schemas.microsoft.com/office/2006/metadata/properties" xmlns:ns3="db33c866-0f93-4e70-8910-3df53f9c84fd" xmlns:ns4="cec96af7-4d7c-48cc-bd2b-d6e6fbd0850d" targetNamespace="http://schemas.microsoft.com/office/2006/metadata/properties" ma:root="true" ma:fieldsID="370430d68eccbc797508bd80b9c87632" ns3:_="" ns4:_="">
    <xsd:import namespace="db33c866-0f93-4e70-8910-3df53f9c84fd"/>
    <xsd:import namespace="cec96af7-4d7c-48cc-bd2b-d6e6fbd085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33c866-0f93-4e70-8910-3df53f9c84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96af7-4d7c-48cc-bd2b-d6e6fbd0850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A881D3-EA5E-408F-94ED-2DEADA9DFD0D}">
  <ds:schemaRefs>
    <ds:schemaRef ds:uri="cec96af7-4d7c-48cc-bd2b-d6e6fbd0850d"/>
    <ds:schemaRef ds:uri="db33c866-0f93-4e70-8910-3df53f9c84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333E9A2-8D87-46C8-B0E0-ADFBFF0AD6D2}">
  <ds:schemaRefs>
    <ds:schemaRef ds:uri="cec96af7-4d7c-48cc-bd2b-d6e6fbd0850d"/>
    <ds:schemaRef ds:uri="db33c866-0f93-4e70-8910-3df53f9c84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B63D62E-61D1-4573-9F7B-D4395A56B5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1584578187_16x9</Template>
  <Application>Microsoft Office PowerPoint</Application>
  <PresentationFormat>Widescreen</PresentationFormat>
  <Slides>13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Motivation</vt:lpstr>
      <vt:lpstr>Data Exploration</vt:lpstr>
      <vt:lpstr>Environmental Corruption and Data Augmentation</vt:lpstr>
      <vt:lpstr>Network Architecture – how the model works</vt:lpstr>
      <vt:lpstr>Improvement 1: Channel Dependent Attentive Statistics Pooling</vt:lpstr>
      <vt:lpstr>Improvement 2: Multi-layer feature aggregation (MFA)</vt:lpstr>
      <vt:lpstr>Project Demonstration</vt:lpstr>
      <vt:lpstr>Results and Reflection</vt:lpstr>
      <vt:lpstr>Strengths</vt:lpstr>
      <vt:lpstr>Summary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Sonit Singh</dc:creator>
  <cp:revision>1</cp:revision>
  <dcterms:created xsi:type="dcterms:W3CDTF">2020-03-30T02:18:28Z</dcterms:created>
  <dcterms:modified xsi:type="dcterms:W3CDTF">2022-11-18T01:51:40Z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0x0101006DC041C6C148734E922B8D584A1B6CC3</vt:lpwstr>
  </property>
</Properties>
</file>